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Sveta 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Sveta A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7370" y="11480"/>
                </a:moveTo>
                <a:lnTo>
                  <a:pt x="77350" y="12190"/>
                </a:lnTo>
                <a:lnTo>
                  <a:pt x="76970" y="12580"/>
                </a:lnTo>
                <a:lnTo>
                  <a:pt x="76710" y="13140"/>
                </a:lnTo>
                <a:lnTo>
                  <a:pt x="76620" y="13650"/>
                </a:lnTo>
                <a:lnTo>
                  <a:pt x="76450" y="13810"/>
                </a:lnTo>
                <a:lnTo>
                  <a:pt x="76310" y="13800"/>
                </a:lnTo>
                <a:lnTo>
                  <a:pt x="76150" y="13750"/>
                </a:lnTo>
                <a:lnTo>
                  <a:pt x="76100" y="13730"/>
                </a:lnTo>
                <a:lnTo>
                  <a:pt x="75810" y="13490"/>
                </a:lnTo>
                <a:lnTo>
                  <a:pt x="75660" y="13320"/>
                </a:lnTo>
                <a:lnTo>
                  <a:pt x="75650" y="13120"/>
                </a:lnTo>
                <a:lnTo>
                  <a:pt x="75630" y="12960"/>
                </a:lnTo>
                <a:lnTo>
                  <a:pt x="75540" y="12590"/>
                </a:lnTo>
                <a:lnTo>
                  <a:pt x="75490" y="12430"/>
                </a:lnTo>
                <a:lnTo>
                  <a:pt x="75340" y="12200"/>
                </a:lnTo>
                <a:lnTo>
                  <a:pt x="74820" y="12140"/>
                </a:lnTo>
                <a:lnTo>
                  <a:pt x="74650" y="11810"/>
                </a:lnTo>
                <a:lnTo>
                  <a:pt x="74590" y="11560"/>
                </a:lnTo>
                <a:lnTo>
                  <a:pt x="74600" y="11350"/>
                </a:lnTo>
                <a:lnTo>
                  <a:pt x="74780" y="11150"/>
                </a:lnTo>
                <a:lnTo>
                  <a:pt x="74810" y="10910"/>
                </a:lnTo>
                <a:lnTo>
                  <a:pt x="74920" y="10650"/>
                </a:lnTo>
                <a:lnTo>
                  <a:pt x="74940" y="9920"/>
                </a:lnTo>
                <a:lnTo>
                  <a:pt x="75340" y="10070"/>
                </a:lnTo>
                <a:lnTo>
                  <a:pt x="75600" y="10480"/>
                </a:lnTo>
                <a:lnTo>
                  <a:pt x="76510" y="11110"/>
                </a:lnTo>
                <a:lnTo>
                  <a:pt x="77030" y="11240"/>
                </a:lnTo>
                <a:lnTo>
                  <a:pt x="77370" y="11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