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Straža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Straž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54910" y="46730"/>
                </a:moveTo>
                <a:lnTo>
                  <a:pt x="55020" y="46880"/>
                </a:lnTo>
                <a:lnTo>
                  <a:pt x="55200" y="47000"/>
                </a:lnTo>
                <a:lnTo>
                  <a:pt x="55180" y="47030"/>
                </a:lnTo>
                <a:lnTo>
                  <a:pt x="55170" y="47170"/>
                </a:lnTo>
                <a:lnTo>
                  <a:pt x="55110" y="47390"/>
                </a:lnTo>
                <a:lnTo>
                  <a:pt x="55240" y="47660"/>
                </a:lnTo>
                <a:lnTo>
                  <a:pt x="55290" y="47900"/>
                </a:lnTo>
                <a:lnTo>
                  <a:pt x="55350" y="48090"/>
                </a:lnTo>
                <a:lnTo>
                  <a:pt x="55290" y="48220"/>
                </a:lnTo>
                <a:lnTo>
                  <a:pt x="55110" y="48470"/>
                </a:lnTo>
                <a:lnTo>
                  <a:pt x="54990" y="48710"/>
                </a:lnTo>
                <a:lnTo>
                  <a:pt x="55020" y="49030"/>
                </a:lnTo>
                <a:lnTo>
                  <a:pt x="55040" y="49150"/>
                </a:lnTo>
                <a:lnTo>
                  <a:pt x="55040" y="49390"/>
                </a:lnTo>
                <a:lnTo>
                  <a:pt x="55010" y="49540"/>
                </a:lnTo>
                <a:lnTo>
                  <a:pt x="54780" y="49540"/>
                </a:lnTo>
                <a:lnTo>
                  <a:pt x="54650" y="49560"/>
                </a:lnTo>
                <a:lnTo>
                  <a:pt x="54610" y="49640"/>
                </a:lnTo>
                <a:lnTo>
                  <a:pt x="54500" y="49770"/>
                </a:lnTo>
                <a:lnTo>
                  <a:pt x="54840" y="49980"/>
                </a:lnTo>
                <a:lnTo>
                  <a:pt x="54930" y="50110"/>
                </a:lnTo>
                <a:lnTo>
                  <a:pt x="55120" y="50320"/>
                </a:lnTo>
                <a:lnTo>
                  <a:pt x="55010" y="50580"/>
                </a:lnTo>
                <a:lnTo>
                  <a:pt x="54920" y="50740"/>
                </a:lnTo>
                <a:lnTo>
                  <a:pt x="54050" y="49780"/>
                </a:lnTo>
                <a:lnTo>
                  <a:pt x="54010" y="49580"/>
                </a:lnTo>
                <a:lnTo>
                  <a:pt x="53920" y="49360"/>
                </a:lnTo>
                <a:lnTo>
                  <a:pt x="53540" y="48780"/>
                </a:lnTo>
                <a:lnTo>
                  <a:pt x="53400" y="48260"/>
                </a:lnTo>
                <a:lnTo>
                  <a:pt x="54210" y="47220"/>
                </a:lnTo>
                <a:lnTo>
                  <a:pt x="54500" y="47050"/>
                </a:lnTo>
                <a:lnTo>
                  <a:pt x="54640" y="46840"/>
                </a:lnTo>
                <a:lnTo>
                  <a:pt x="54880" y="46770"/>
                </a:lnTo>
                <a:lnTo>
                  <a:pt x="54910" y="46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