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Starše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tarš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2880" y="18180"/>
                </a:moveTo>
                <a:lnTo>
                  <a:pt x="73020" y="18570"/>
                </a:lnTo>
                <a:lnTo>
                  <a:pt x="73060" y="18650"/>
                </a:lnTo>
                <a:lnTo>
                  <a:pt x="73150" y="18730"/>
                </a:lnTo>
                <a:lnTo>
                  <a:pt x="73380" y="18820"/>
                </a:lnTo>
                <a:lnTo>
                  <a:pt x="73560" y="18910"/>
                </a:lnTo>
                <a:lnTo>
                  <a:pt x="74280" y="19660"/>
                </a:lnTo>
                <a:lnTo>
                  <a:pt x="74700" y="19600"/>
                </a:lnTo>
                <a:lnTo>
                  <a:pt x="74860" y="19650"/>
                </a:lnTo>
                <a:lnTo>
                  <a:pt x="74950" y="19700"/>
                </a:lnTo>
                <a:lnTo>
                  <a:pt x="75350" y="20210"/>
                </a:lnTo>
                <a:lnTo>
                  <a:pt x="74970" y="20440"/>
                </a:lnTo>
                <a:lnTo>
                  <a:pt x="74920" y="20620"/>
                </a:lnTo>
                <a:lnTo>
                  <a:pt x="74980" y="20930"/>
                </a:lnTo>
                <a:lnTo>
                  <a:pt x="74820" y="21180"/>
                </a:lnTo>
                <a:lnTo>
                  <a:pt x="74300" y="21040"/>
                </a:lnTo>
                <a:lnTo>
                  <a:pt x="73940" y="21200"/>
                </a:lnTo>
                <a:lnTo>
                  <a:pt x="73430" y="21140"/>
                </a:lnTo>
                <a:lnTo>
                  <a:pt x="72920" y="21310"/>
                </a:lnTo>
                <a:lnTo>
                  <a:pt x="72560" y="20680"/>
                </a:lnTo>
                <a:lnTo>
                  <a:pt x="72600" y="20560"/>
                </a:lnTo>
                <a:lnTo>
                  <a:pt x="72600" y="20420"/>
                </a:lnTo>
                <a:lnTo>
                  <a:pt x="72410" y="19990"/>
                </a:lnTo>
                <a:lnTo>
                  <a:pt x="72870" y="19380"/>
                </a:lnTo>
                <a:lnTo>
                  <a:pt x="72790" y="19140"/>
                </a:lnTo>
                <a:lnTo>
                  <a:pt x="72720" y="18890"/>
                </a:lnTo>
                <a:lnTo>
                  <a:pt x="72600" y="18660"/>
                </a:lnTo>
                <a:lnTo>
                  <a:pt x="72630" y="18530"/>
                </a:lnTo>
                <a:lnTo>
                  <a:pt x="72880" y="18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