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Središče ob Dravi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redišče ob Drav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87730" y="20750"/>
                </a:moveTo>
                <a:lnTo>
                  <a:pt x="87780" y="20930"/>
                </a:lnTo>
                <a:lnTo>
                  <a:pt x="87800" y="21270"/>
                </a:lnTo>
                <a:lnTo>
                  <a:pt x="87750" y="21940"/>
                </a:lnTo>
                <a:lnTo>
                  <a:pt x="87820" y="22290"/>
                </a:lnTo>
                <a:lnTo>
                  <a:pt x="88000" y="22500"/>
                </a:lnTo>
                <a:lnTo>
                  <a:pt x="88490" y="22830"/>
                </a:lnTo>
                <a:lnTo>
                  <a:pt x="88630" y="23030"/>
                </a:lnTo>
                <a:lnTo>
                  <a:pt x="88660" y="23390"/>
                </a:lnTo>
                <a:lnTo>
                  <a:pt x="88670" y="23490"/>
                </a:lnTo>
                <a:lnTo>
                  <a:pt x="88540" y="23620"/>
                </a:lnTo>
                <a:lnTo>
                  <a:pt x="87880" y="23610"/>
                </a:lnTo>
                <a:lnTo>
                  <a:pt x="86850" y="23870"/>
                </a:lnTo>
                <a:lnTo>
                  <a:pt x="86600" y="23880"/>
                </a:lnTo>
                <a:lnTo>
                  <a:pt x="86120" y="23760"/>
                </a:lnTo>
                <a:lnTo>
                  <a:pt x="85710" y="23520"/>
                </a:lnTo>
                <a:lnTo>
                  <a:pt x="85170" y="23010"/>
                </a:lnTo>
                <a:lnTo>
                  <a:pt x="85300" y="22710"/>
                </a:lnTo>
                <a:lnTo>
                  <a:pt x="85570" y="22800"/>
                </a:lnTo>
                <a:lnTo>
                  <a:pt x="85590" y="22510"/>
                </a:lnTo>
                <a:lnTo>
                  <a:pt x="85550" y="22350"/>
                </a:lnTo>
                <a:lnTo>
                  <a:pt x="85520" y="22320"/>
                </a:lnTo>
                <a:lnTo>
                  <a:pt x="85610" y="22030"/>
                </a:lnTo>
                <a:lnTo>
                  <a:pt x="85460" y="21640"/>
                </a:lnTo>
                <a:lnTo>
                  <a:pt x="85480" y="21380"/>
                </a:lnTo>
                <a:lnTo>
                  <a:pt x="85480" y="20960"/>
                </a:lnTo>
                <a:lnTo>
                  <a:pt x="85610" y="20800"/>
                </a:lnTo>
                <a:lnTo>
                  <a:pt x="86040" y="20760"/>
                </a:lnTo>
                <a:lnTo>
                  <a:pt x="86280" y="20700"/>
                </a:lnTo>
                <a:lnTo>
                  <a:pt x="86510" y="20760"/>
                </a:lnTo>
                <a:lnTo>
                  <a:pt x="86800" y="20960"/>
                </a:lnTo>
                <a:lnTo>
                  <a:pt x="86950" y="21410"/>
                </a:lnTo>
                <a:lnTo>
                  <a:pt x="87330" y="21060"/>
                </a:lnTo>
                <a:lnTo>
                  <a:pt x="87730" y="20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