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Solcava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olc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090" y="22850"/>
                </a:moveTo>
                <a:lnTo>
                  <a:pt x="39230" y="22480"/>
                </a:lnTo>
                <a:lnTo>
                  <a:pt x="39470" y="21670"/>
                </a:lnTo>
                <a:lnTo>
                  <a:pt x="39900" y="21060"/>
                </a:lnTo>
                <a:lnTo>
                  <a:pt x="40180" y="20940"/>
                </a:lnTo>
                <a:lnTo>
                  <a:pt x="40800" y="20890"/>
                </a:lnTo>
                <a:lnTo>
                  <a:pt x="41090" y="20800"/>
                </a:lnTo>
                <a:lnTo>
                  <a:pt x="41390" y="20610"/>
                </a:lnTo>
                <a:lnTo>
                  <a:pt x="41970" y="20000"/>
                </a:lnTo>
                <a:lnTo>
                  <a:pt x="42100" y="19970"/>
                </a:lnTo>
                <a:lnTo>
                  <a:pt x="42270" y="20000"/>
                </a:lnTo>
                <a:lnTo>
                  <a:pt x="42370" y="20220"/>
                </a:lnTo>
                <a:lnTo>
                  <a:pt x="43700" y="20490"/>
                </a:lnTo>
                <a:lnTo>
                  <a:pt x="44040" y="20720"/>
                </a:lnTo>
                <a:lnTo>
                  <a:pt x="44640" y="21600"/>
                </a:lnTo>
                <a:lnTo>
                  <a:pt x="44220" y="22200"/>
                </a:lnTo>
                <a:lnTo>
                  <a:pt x="44220" y="22560"/>
                </a:lnTo>
                <a:lnTo>
                  <a:pt x="44270" y="22680"/>
                </a:lnTo>
                <a:lnTo>
                  <a:pt x="44310" y="22800"/>
                </a:lnTo>
                <a:lnTo>
                  <a:pt x="44150" y="22960"/>
                </a:lnTo>
                <a:lnTo>
                  <a:pt x="43830" y="23190"/>
                </a:lnTo>
                <a:lnTo>
                  <a:pt x="42180" y="23980"/>
                </a:lnTo>
                <a:lnTo>
                  <a:pt x="41330" y="23910"/>
                </a:lnTo>
                <a:lnTo>
                  <a:pt x="40460" y="24090"/>
                </a:lnTo>
                <a:lnTo>
                  <a:pt x="40050" y="24110"/>
                </a:lnTo>
                <a:lnTo>
                  <a:pt x="39280" y="23800"/>
                </a:lnTo>
                <a:lnTo>
                  <a:pt x="39110" y="22930"/>
                </a:lnTo>
                <a:lnTo>
                  <a:pt x="39090" y="2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