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Sodražica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odraž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1510" y="51300"/>
                </a:moveTo>
                <a:lnTo>
                  <a:pt x="41180" y="50770"/>
                </a:lnTo>
                <a:lnTo>
                  <a:pt x="41040" y="50590"/>
                </a:lnTo>
                <a:lnTo>
                  <a:pt x="40750" y="50410"/>
                </a:lnTo>
                <a:lnTo>
                  <a:pt x="40150" y="50390"/>
                </a:lnTo>
                <a:lnTo>
                  <a:pt x="39490" y="50150"/>
                </a:lnTo>
                <a:lnTo>
                  <a:pt x="39310" y="49450"/>
                </a:lnTo>
                <a:lnTo>
                  <a:pt x="39300" y="49150"/>
                </a:lnTo>
                <a:lnTo>
                  <a:pt x="39200" y="48850"/>
                </a:lnTo>
                <a:lnTo>
                  <a:pt x="38830" y="48250"/>
                </a:lnTo>
                <a:lnTo>
                  <a:pt x="39150" y="47880"/>
                </a:lnTo>
                <a:lnTo>
                  <a:pt x="39800" y="47740"/>
                </a:lnTo>
                <a:lnTo>
                  <a:pt x="40170" y="48070"/>
                </a:lnTo>
                <a:lnTo>
                  <a:pt x="40440" y="48220"/>
                </a:lnTo>
                <a:lnTo>
                  <a:pt x="40580" y="48270"/>
                </a:lnTo>
                <a:lnTo>
                  <a:pt x="40860" y="48320"/>
                </a:lnTo>
                <a:lnTo>
                  <a:pt x="41440" y="48530"/>
                </a:lnTo>
                <a:lnTo>
                  <a:pt x="42000" y="48630"/>
                </a:lnTo>
                <a:lnTo>
                  <a:pt x="42160" y="48700"/>
                </a:lnTo>
                <a:lnTo>
                  <a:pt x="42350" y="48810"/>
                </a:lnTo>
                <a:lnTo>
                  <a:pt x="42430" y="49150"/>
                </a:lnTo>
                <a:lnTo>
                  <a:pt x="42420" y="49510"/>
                </a:lnTo>
                <a:lnTo>
                  <a:pt x="42020" y="50650"/>
                </a:lnTo>
                <a:lnTo>
                  <a:pt x="41840" y="51010"/>
                </a:lnTo>
                <a:lnTo>
                  <a:pt x="41510" y="5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