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Slovenske Konjice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Slovenske Konji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2590" y="26210"/>
                </a:moveTo>
                <a:lnTo>
                  <a:pt x="62400" y="26030"/>
                </a:lnTo>
                <a:lnTo>
                  <a:pt x="62340" y="25950"/>
                </a:lnTo>
                <a:lnTo>
                  <a:pt x="62280" y="25780"/>
                </a:lnTo>
                <a:lnTo>
                  <a:pt x="62240" y="25670"/>
                </a:lnTo>
                <a:lnTo>
                  <a:pt x="62370" y="25260"/>
                </a:lnTo>
                <a:lnTo>
                  <a:pt x="62750" y="24520"/>
                </a:lnTo>
                <a:lnTo>
                  <a:pt x="62920" y="24330"/>
                </a:lnTo>
                <a:lnTo>
                  <a:pt x="63090" y="24240"/>
                </a:lnTo>
                <a:lnTo>
                  <a:pt x="63310" y="24300"/>
                </a:lnTo>
                <a:lnTo>
                  <a:pt x="63490" y="24390"/>
                </a:lnTo>
                <a:lnTo>
                  <a:pt x="63620" y="24390"/>
                </a:lnTo>
                <a:lnTo>
                  <a:pt x="64000" y="23700"/>
                </a:lnTo>
                <a:lnTo>
                  <a:pt x="64820" y="24170"/>
                </a:lnTo>
                <a:lnTo>
                  <a:pt x="65040" y="24250"/>
                </a:lnTo>
                <a:lnTo>
                  <a:pt x="66240" y="24190"/>
                </a:lnTo>
                <a:lnTo>
                  <a:pt x="66860" y="24570"/>
                </a:lnTo>
                <a:lnTo>
                  <a:pt x="67090" y="24590"/>
                </a:lnTo>
                <a:lnTo>
                  <a:pt x="67340" y="24810"/>
                </a:lnTo>
                <a:lnTo>
                  <a:pt x="67530" y="25270"/>
                </a:lnTo>
                <a:lnTo>
                  <a:pt x="67570" y="25450"/>
                </a:lnTo>
                <a:lnTo>
                  <a:pt x="67740" y="26320"/>
                </a:lnTo>
                <a:lnTo>
                  <a:pt x="67820" y="26950"/>
                </a:lnTo>
                <a:lnTo>
                  <a:pt x="67670" y="27610"/>
                </a:lnTo>
                <a:lnTo>
                  <a:pt x="67020" y="27660"/>
                </a:lnTo>
                <a:lnTo>
                  <a:pt x="66500" y="27400"/>
                </a:lnTo>
                <a:lnTo>
                  <a:pt x="66330" y="27480"/>
                </a:lnTo>
                <a:lnTo>
                  <a:pt x="66150" y="27510"/>
                </a:lnTo>
                <a:lnTo>
                  <a:pt x="63160" y="26600"/>
                </a:lnTo>
                <a:lnTo>
                  <a:pt x="62590" y="26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