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Slovenska Bistrica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lovenska Bistr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290" y="18420"/>
                </a:moveTo>
                <a:lnTo>
                  <a:pt x="67480" y="19010"/>
                </a:lnTo>
                <a:lnTo>
                  <a:pt x="67530" y="19290"/>
                </a:lnTo>
                <a:lnTo>
                  <a:pt x="67540" y="19380"/>
                </a:lnTo>
                <a:lnTo>
                  <a:pt x="67800" y="19620"/>
                </a:lnTo>
                <a:lnTo>
                  <a:pt x="70200" y="21050"/>
                </a:lnTo>
                <a:lnTo>
                  <a:pt x="70240" y="21200"/>
                </a:lnTo>
                <a:lnTo>
                  <a:pt x="70580" y="21310"/>
                </a:lnTo>
                <a:lnTo>
                  <a:pt x="70990" y="21510"/>
                </a:lnTo>
                <a:lnTo>
                  <a:pt x="71560" y="22140"/>
                </a:lnTo>
                <a:lnTo>
                  <a:pt x="71270" y="22400"/>
                </a:lnTo>
                <a:lnTo>
                  <a:pt x="71330" y="22490"/>
                </a:lnTo>
                <a:lnTo>
                  <a:pt x="71500" y="22640"/>
                </a:lnTo>
                <a:lnTo>
                  <a:pt x="71500" y="22690"/>
                </a:lnTo>
                <a:lnTo>
                  <a:pt x="71460" y="22810"/>
                </a:lnTo>
                <a:lnTo>
                  <a:pt x="71510" y="23030"/>
                </a:lnTo>
                <a:lnTo>
                  <a:pt x="71420" y="23340"/>
                </a:lnTo>
                <a:lnTo>
                  <a:pt x="71290" y="23530"/>
                </a:lnTo>
                <a:lnTo>
                  <a:pt x="71370" y="23850"/>
                </a:lnTo>
                <a:lnTo>
                  <a:pt x="71280" y="24090"/>
                </a:lnTo>
                <a:lnTo>
                  <a:pt x="71360" y="24310"/>
                </a:lnTo>
                <a:lnTo>
                  <a:pt x="71530" y="24520"/>
                </a:lnTo>
                <a:lnTo>
                  <a:pt x="71220" y="24710"/>
                </a:lnTo>
                <a:lnTo>
                  <a:pt x="70400" y="24760"/>
                </a:lnTo>
                <a:lnTo>
                  <a:pt x="70150" y="25080"/>
                </a:lnTo>
                <a:lnTo>
                  <a:pt x="70150" y="25530"/>
                </a:lnTo>
                <a:lnTo>
                  <a:pt x="70120" y="25890"/>
                </a:lnTo>
                <a:lnTo>
                  <a:pt x="69980" y="25980"/>
                </a:lnTo>
                <a:lnTo>
                  <a:pt x="69540" y="26020"/>
                </a:lnTo>
                <a:lnTo>
                  <a:pt x="68970" y="26020"/>
                </a:lnTo>
                <a:lnTo>
                  <a:pt x="68940" y="25780"/>
                </a:lnTo>
                <a:lnTo>
                  <a:pt x="68720" y="25820"/>
                </a:lnTo>
                <a:lnTo>
                  <a:pt x="68440" y="25900"/>
                </a:lnTo>
                <a:lnTo>
                  <a:pt x="68330" y="25860"/>
                </a:lnTo>
                <a:lnTo>
                  <a:pt x="68030" y="25740"/>
                </a:lnTo>
                <a:lnTo>
                  <a:pt x="67840" y="25460"/>
                </a:lnTo>
                <a:lnTo>
                  <a:pt x="67570" y="25450"/>
                </a:lnTo>
                <a:lnTo>
                  <a:pt x="67530" y="25270"/>
                </a:lnTo>
                <a:lnTo>
                  <a:pt x="67340" y="24810"/>
                </a:lnTo>
                <a:lnTo>
                  <a:pt x="67090" y="24590"/>
                </a:lnTo>
                <a:lnTo>
                  <a:pt x="66860" y="24570"/>
                </a:lnTo>
                <a:lnTo>
                  <a:pt x="66240" y="24190"/>
                </a:lnTo>
                <a:lnTo>
                  <a:pt x="66060" y="23680"/>
                </a:lnTo>
                <a:lnTo>
                  <a:pt x="65980" y="23300"/>
                </a:lnTo>
                <a:lnTo>
                  <a:pt x="66030" y="22920"/>
                </a:lnTo>
                <a:lnTo>
                  <a:pt x="66000" y="22810"/>
                </a:lnTo>
                <a:lnTo>
                  <a:pt x="65870" y="22710"/>
                </a:lnTo>
                <a:lnTo>
                  <a:pt x="65460" y="22590"/>
                </a:lnTo>
                <a:lnTo>
                  <a:pt x="65250" y="22600"/>
                </a:lnTo>
                <a:lnTo>
                  <a:pt x="65100" y="22630"/>
                </a:lnTo>
                <a:lnTo>
                  <a:pt x="65010" y="22590"/>
                </a:lnTo>
                <a:lnTo>
                  <a:pt x="64930" y="22500"/>
                </a:lnTo>
                <a:lnTo>
                  <a:pt x="64840" y="22270"/>
                </a:lnTo>
                <a:lnTo>
                  <a:pt x="64750" y="22090"/>
                </a:lnTo>
                <a:lnTo>
                  <a:pt x="64440" y="21710"/>
                </a:lnTo>
                <a:lnTo>
                  <a:pt x="63920" y="21470"/>
                </a:lnTo>
                <a:lnTo>
                  <a:pt x="63220" y="20910"/>
                </a:lnTo>
                <a:lnTo>
                  <a:pt x="62750" y="20790"/>
                </a:lnTo>
                <a:lnTo>
                  <a:pt x="62350" y="20500"/>
                </a:lnTo>
                <a:lnTo>
                  <a:pt x="61900" y="20300"/>
                </a:lnTo>
                <a:lnTo>
                  <a:pt x="61700" y="20010"/>
                </a:lnTo>
                <a:lnTo>
                  <a:pt x="61490" y="19760"/>
                </a:lnTo>
                <a:lnTo>
                  <a:pt x="61390" y="19260"/>
                </a:lnTo>
                <a:lnTo>
                  <a:pt x="62090" y="19140"/>
                </a:lnTo>
                <a:lnTo>
                  <a:pt x="62230" y="19230"/>
                </a:lnTo>
                <a:lnTo>
                  <a:pt x="62600" y="19590"/>
                </a:lnTo>
                <a:lnTo>
                  <a:pt x="62720" y="19620"/>
                </a:lnTo>
                <a:lnTo>
                  <a:pt x="62900" y="19550"/>
                </a:lnTo>
                <a:lnTo>
                  <a:pt x="63000" y="19480"/>
                </a:lnTo>
                <a:lnTo>
                  <a:pt x="63500" y="19250"/>
                </a:lnTo>
                <a:lnTo>
                  <a:pt x="66170" y="18340"/>
                </a:lnTo>
                <a:lnTo>
                  <a:pt x="67290" y="18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