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Slovenj Gradec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lovenj Grad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2030" y="16190"/>
                </a:moveTo>
                <a:lnTo>
                  <a:pt x="52430" y="16710"/>
                </a:lnTo>
                <a:lnTo>
                  <a:pt x="52540" y="16710"/>
                </a:lnTo>
                <a:lnTo>
                  <a:pt x="52600" y="16690"/>
                </a:lnTo>
                <a:lnTo>
                  <a:pt x="52690" y="16630"/>
                </a:lnTo>
                <a:lnTo>
                  <a:pt x="52770" y="16570"/>
                </a:lnTo>
                <a:lnTo>
                  <a:pt x="53130" y="16440"/>
                </a:lnTo>
                <a:lnTo>
                  <a:pt x="53460" y="16570"/>
                </a:lnTo>
                <a:lnTo>
                  <a:pt x="53580" y="16540"/>
                </a:lnTo>
                <a:lnTo>
                  <a:pt x="53710" y="16390"/>
                </a:lnTo>
                <a:lnTo>
                  <a:pt x="53770" y="16200"/>
                </a:lnTo>
                <a:lnTo>
                  <a:pt x="54710" y="15370"/>
                </a:lnTo>
                <a:lnTo>
                  <a:pt x="54990" y="15800"/>
                </a:lnTo>
                <a:lnTo>
                  <a:pt x="55390" y="16130"/>
                </a:lnTo>
                <a:lnTo>
                  <a:pt x="55710" y="16570"/>
                </a:lnTo>
                <a:lnTo>
                  <a:pt x="55860" y="16900"/>
                </a:lnTo>
                <a:lnTo>
                  <a:pt x="57170" y="17590"/>
                </a:lnTo>
                <a:lnTo>
                  <a:pt x="57370" y="17850"/>
                </a:lnTo>
                <a:lnTo>
                  <a:pt x="57100" y="18650"/>
                </a:lnTo>
                <a:lnTo>
                  <a:pt x="56400" y="19660"/>
                </a:lnTo>
                <a:lnTo>
                  <a:pt x="56090" y="19980"/>
                </a:lnTo>
                <a:lnTo>
                  <a:pt x="56040" y="20420"/>
                </a:lnTo>
                <a:lnTo>
                  <a:pt x="55890" y="20610"/>
                </a:lnTo>
                <a:lnTo>
                  <a:pt x="55840" y="20640"/>
                </a:lnTo>
                <a:lnTo>
                  <a:pt x="55760" y="20630"/>
                </a:lnTo>
                <a:lnTo>
                  <a:pt x="55620" y="20660"/>
                </a:lnTo>
                <a:lnTo>
                  <a:pt x="55290" y="21580"/>
                </a:lnTo>
                <a:lnTo>
                  <a:pt x="54950" y="21210"/>
                </a:lnTo>
                <a:lnTo>
                  <a:pt x="54570" y="21080"/>
                </a:lnTo>
                <a:lnTo>
                  <a:pt x="54390" y="21070"/>
                </a:lnTo>
                <a:lnTo>
                  <a:pt x="54300" y="21390"/>
                </a:lnTo>
                <a:lnTo>
                  <a:pt x="51720" y="20540"/>
                </a:lnTo>
                <a:lnTo>
                  <a:pt x="50460" y="19990"/>
                </a:lnTo>
                <a:lnTo>
                  <a:pt x="50730" y="18750"/>
                </a:lnTo>
                <a:lnTo>
                  <a:pt x="51340" y="18480"/>
                </a:lnTo>
                <a:lnTo>
                  <a:pt x="51490" y="18370"/>
                </a:lnTo>
                <a:lnTo>
                  <a:pt x="51680" y="18070"/>
                </a:lnTo>
                <a:lnTo>
                  <a:pt x="51790" y="17710"/>
                </a:lnTo>
                <a:lnTo>
                  <a:pt x="51830" y="16970"/>
                </a:lnTo>
                <a:lnTo>
                  <a:pt x="52030" y="1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