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Sežana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eža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9790" y="54340"/>
                </a:moveTo>
                <a:lnTo>
                  <a:pt x="19780" y="54310"/>
                </a:lnTo>
                <a:lnTo>
                  <a:pt x="19520" y="54290"/>
                </a:lnTo>
                <a:lnTo>
                  <a:pt x="19090" y="54040"/>
                </a:lnTo>
                <a:lnTo>
                  <a:pt x="18780" y="53700"/>
                </a:lnTo>
                <a:lnTo>
                  <a:pt x="16480" y="49810"/>
                </a:lnTo>
                <a:lnTo>
                  <a:pt x="14480" y="48910"/>
                </a:lnTo>
                <a:lnTo>
                  <a:pt x="14200" y="48690"/>
                </a:lnTo>
                <a:lnTo>
                  <a:pt x="14370" y="48310"/>
                </a:lnTo>
                <a:lnTo>
                  <a:pt x="14950" y="47900"/>
                </a:lnTo>
                <a:lnTo>
                  <a:pt x="15130" y="47830"/>
                </a:lnTo>
                <a:lnTo>
                  <a:pt x="15740" y="47850"/>
                </a:lnTo>
                <a:lnTo>
                  <a:pt x="18610" y="47490"/>
                </a:lnTo>
                <a:lnTo>
                  <a:pt x="20050" y="47050"/>
                </a:lnTo>
                <a:lnTo>
                  <a:pt x="20880" y="47750"/>
                </a:lnTo>
                <a:lnTo>
                  <a:pt x="22390" y="48590"/>
                </a:lnTo>
                <a:lnTo>
                  <a:pt x="22570" y="48920"/>
                </a:lnTo>
                <a:lnTo>
                  <a:pt x="22160" y="49600"/>
                </a:lnTo>
                <a:lnTo>
                  <a:pt x="21840" y="49770"/>
                </a:lnTo>
                <a:lnTo>
                  <a:pt x="21610" y="49960"/>
                </a:lnTo>
                <a:lnTo>
                  <a:pt x="21580" y="50230"/>
                </a:lnTo>
                <a:lnTo>
                  <a:pt x="21700" y="50690"/>
                </a:lnTo>
                <a:lnTo>
                  <a:pt x="21860" y="51020"/>
                </a:lnTo>
                <a:lnTo>
                  <a:pt x="21940" y="51390"/>
                </a:lnTo>
                <a:lnTo>
                  <a:pt x="21780" y="51690"/>
                </a:lnTo>
                <a:lnTo>
                  <a:pt x="21030" y="52830"/>
                </a:lnTo>
                <a:lnTo>
                  <a:pt x="21240" y="53210"/>
                </a:lnTo>
                <a:lnTo>
                  <a:pt x="21080" y="53980"/>
                </a:lnTo>
                <a:lnTo>
                  <a:pt x="20230" y="53930"/>
                </a:lnTo>
                <a:lnTo>
                  <a:pt x="19790" y="5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