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Sevnica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Sevnic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3800" y="36550"/>
                </a:moveTo>
                <a:lnTo>
                  <a:pt x="63850" y="37100"/>
                </a:lnTo>
                <a:lnTo>
                  <a:pt x="63830" y="37250"/>
                </a:lnTo>
                <a:lnTo>
                  <a:pt x="63750" y="37440"/>
                </a:lnTo>
                <a:lnTo>
                  <a:pt x="63750" y="37800"/>
                </a:lnTo>
                <a:lnTo>
                  <a:pt x="63820" y="38100"/>
                </a:lnTo>
                <a:lnTo>
                  <a:pt x="63920" y="38430"/>
                </a:lnTo>
                <a:lnTo>
                  <a:pt x="64070" y="38650"/>
                </a:lnTo>
                <a:lnTo>
                  <a:pt x="64130" y="38890"/>
                </a:lnTo>
                <a:lnTo>
                  <a:pt x="64120" y="39150"/>
                </a:lnTo>
                <a:lnTo>
                  <a:pt x="63960" y="39430"/>
                </a:lnTo>
                <a:lnTo>
                  <a:pt x="62970" y="40440"/>
                </a:lnTo>
                <a:lnTo>
                  <a:pt x="62450" y="41210"/>
                </a:lnTo>
                <a:lnTo>
                  <a:pt x="62200" y="41890"/>
                </a:lnTo>
                <a:lnTo>
                  <a:pt x="61720" y="41480"/>
                </a:lnTo>
                <a:lnTo>
                  <a:pt x="61610" y="41200"/>
                </a:lnTo>
                <a:lnTo>
                  <a:pt x="61380" y="41080"/>
                </a:lnTo>
                <a:lnTo>
                  <a:pt x="61170" y="41010"/>
                </a:lnTo>
                <a:lnTo>
                  <a:pt x="60870" y="40960"/>
                </a:lnTo>
                <a:lnTo>
                  <a:pt x="60260" y="41000"/>
                </a:lnTo>
                <a:lnTo>
                  <a:pt x="60080" y="41100"/>
                </a:lnTo>
                <a:lnTo>
                  <a:pt x="59990" y="41180"/>
                </a:lnTo>
                <a:lnTo>
                  <a:pt x="59960" y="41290"/>
                </a:lnTo>
                <a:lnTo>
                  <a:pt x="59950" y="41440"/>
                </a:lnTo>
                <a:lnTo>
                  <a:pt x="60000" y="41650"/>
                </a:lnTo>
                <a:lnTo>
                  <a:pt x="59920" y="41850"/>
                </a:lnTo>
                <a:lnTo>
                  <a:pt x="59790" y="41830"/>
                </a:lnTo>
                <a:lnTo>
                  <a:pt x="59400" y="41470"/>
                </a:lnTo>
                <a:lnTo>
                  <a:pt x="59220" y="41460"/>
                </a:lnTo>
                <a:lnTo>
                  <a:pt x="59150" y="41510"/>
                </a:lnTo>
                <a:lnTo>
                  <a:pt x="59140" y="41600"/>
                </a:lnTo>
                <a:lnTo>
                  <a:pt x="59090" y="41730"/>
                </a:lnTo>
                <a:lnTo>
                  <a:pt x="58600" y="42000"/>
                </a:lnTo>
                <a:lnTo>
                  <a:pt x="58610" y="42320"/>
                </a:lnTo>
                <a:lnTo>
                  <a:pt x="57600" y="41780"/>
                </a:lnTo>
                <a:lnTo>
                  <a:pt x="56940" y="41200"/>
                </a:lnTo>
                <a:lnTo>
                  <a:pt x="56520" y="40660"/>
                </a:lnTo>
                <a:lnTo>
                  <a:pt x="56400" y="40420"/>
                </a:lnTo>
                <a:lnTo>
                  <a:pt x="56310" y="40250"/>
                </a:lnTo>
                <a:lnTo>
                  <a:pt x="56340" y="39990"/>
                </a:lnTo>
                <a:lnTo>
                  <a:pt x="56430" y="39820"/>
                </a:lnTo>
                <a:lnTo>
                  <a:pt x="56560" y="39650"/>
                </a:lnTo>
                <a:lnTo>
                  <a:pt x="56600" y="39420"/>
                </a:lnTo>
                <a:lnTo>
                  <a:pt x="56520" y="39350"/>
                </a:lnTo>
                <a:lnTo>
                  <a:pt x="56390" y="39370"/>
                </a:lnTo>
                <a:lnTo>
                  <a:pt x="56250" y="39430"/>
                </a:lnTo>
                <a:lnTo>
                  <a:pt x="56100" y="39550"/>
                </a:lnTo>
                <a:lnTo>
                  <a:pt x="55860" y="39630"/>
                </a:lnTo>
                <a:lnTo>
                  <a:pt x="55680" y="39540"/>
                </a:lnTo>
                <a:lnTo>
                  <a:pt x="55560" y="39320"/>
                </a:lnTo>
                <a:lnTo>
                  <a:pt x="55070" y="39000"/>
                </a:lnTo>
                <a:lnTo>
                  <a:pt x="54420" y="37900"/>
                </a:lnTo>
                <a:lnTo>
                  <a:pt x="54440" y="37500"/>
                </a:lnTo>
                <a:lnTo>
                  <a:pt x="55890" y="37410"/>
                </a:lnTo>
                <a:lnTo>
                  <a:pt x="58090" y="37950"/>
                </a:lnTo>
                <a:lnTo>
                  <a:pt x="58500" y="37910"/>
                </a:lnTo>
                <a:lnTo>
                  <a:pt x="58660" y="37780"/>
                </a:lnTo>
                <a:lnTo>
                  <a:pt x="58630" y="37650"/>
                </a:lnTo>
                <a:lnTo>
                  <a:pt x="58560" y="37560"/>
                </a:lnTo>
                <a:lnTo>
                  <a:pt x="58450" y="37500"/>
                </a:lnTo>
                <a:lnTo>
                  <a:pt x="58220" y="37300"/>
                </a:lnTo>
                <a:lnTo>
                  <a:pt x="58130" y="37250"/>
                </a:lnTo>
                <a:lnTo>
                  <a:pt x="58030" y="37200"/>
                </a:lnTo>
                <a:lnTo>
                  <a:pt x="57790" y="37140"/>
                </a:lnTo>
                <a:lnTo>
                  <a:pt x="57690" y="37060"/>
                </a:lnTo>
                <a:lnTo>
                  <a:pt x="57630" y="36970"/>
                </a:lnTo>
                <a:lnTo>
                  <a:pt x="57550" y="36650"/>
                </a:lnTo>
                <a:lnTo>
                  <a:pt x="57640" y="36420"/>
                </a:lnTo>
                <a:lnTo>
                  <a:pt x="57610" y="36320"/>
                </a:lnTo>
                <a:lnTo>
                  <a:pt x="57520" y="36160"/>
                </a:lnTo>
                <a:lnTo>
                  <a:pt x="57310" y="35920"/>
                </a:lnTo>
                <a:lnTo>
                  <a:pt x="57290" y="35820"/>
                </a:lnTo>
                <a:lnTo>
                  <a:pt x="57320" y="35760"/>
                </a:lnTo>
                <a:lnTo>
                  <a:pt x="57600" y="35700"/>
                </a:lnTo>
                <a:lnTo>
                  <a:pt x="59050" y="35710"/>
                </a:lnTo>
                <a:lnTo>
                  <a:pt x="59480" y="35870"/>
                </a:lnTo>
                <a:lnTo>
                  <a:pt x="59710" y="36020"/>
                </a:lnTo>
                <a:lnTo>
                  <a:pt x="59830" y="36210"/>
                </a:lnTo>
                <a:lnTo>
                  <a:pt x="59880" y="36360"/>
                </a:lnTo>
                <a:lnTo>
                  <a:pt x="59920" y="36600"/>
                </a:lnTo>
                <a:lnTo>
                  <a:pt x="60010" y="36720"/>
                </a:lnTo>
                <a:lnTo>
                  <a:pt x="60150" y="36720"/>
                </a:lnTo>
                <a:lnTo>
                  <a:pt x="60460" y="36490"/>
                </a:lnTo>
                <a:lnTo>
                  <a:pt x="60870" y="36320"/>
                </a:lnTo>
                <a:lnTo>
                  <a:pt x="62360" y="36180"/>
                </a:lnTo>
                <a:lnTo>
                  <a:pt x="63800" y="36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