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Semic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emi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8310" y="51490"/>
                </a:moveTo>
                <a:lnTo>
                  <a:pt x="58550" y="51500"/>
                </a:lnTo>
                <a:lnTo>
                  <a:pt x="58600" y="51570"/>
                </a:lnTo>
                <a:lnTo>
                  <a:pt x="58970" y="52380"/>
                </a:lnTo>
                <a:lnTo>
                  <a:pt x="59360" y="52720"/>
                </a:lnTo>
                <a:lnTo>
                  <a:pt x="59650" y="53130"/>
                </a:lnTo>
                <a:lnTo>
                  <a:pt x="59930" y="53670"/>
                </a:lnTo>
                <a:lnTo>
                  <a:pt x="59910" y="53940"/>
                </a:lnTo>
                <a:lnTo>
                  <a:pt x="59780" y="54150"/>
                </a:lnTo>
                <a:lnTo>
                  <a:pt x="59570" y="54170"/>
                </a:lnTo>
                <a:lnTo>
                  <a:pt x="59460" y="54250"/>
                </a:lnTo>
                <a:lnTo>
                  <a:pt x="59370" y="54380"/>
                </a:lnTo>
                <a:lnTo>
                  <a:pt x="59280" y="54680"/>
                </a:lnTo>
                <a:lnTo>
                  <a:pt x="59200" y="54840"/>
                </a:lnTo>
                <a:lnTo>
                  <a:pt x="59030" y="54990"/>
                </a:lnTo>
                <a:lnTo>
                  <a:pt x="58900" y="55120"/>
                </a:lnTo>
                <a:lnTo>
                  <a:pt x="58770" y="55200"/>
                </a:lnTo>
                <a:lnTo>
                  <a:pt x="58700" y="55290"/>
                </a:lnTo>
                <a:lnTo>
                  <a:pt x="58620" y="55320"/>
                </a:lnTo>
                <a:lnTo>
                  <a:pt x="58540" y="55380"/>
                </a:lnTo>
                <a:lnTo>
                  <a:pt x="58470" y="55390"/>
                </a:lnTo>
                <a:lnTo>
                  <a:pt x="58220" y="55390"/>
                </a:lnTo>
                <a:lnTo>
                  <a:pt x="57690" y="55130"/>
                </a:lnTo>
                <a:lnTo>
                  <a:pt x="57170" y="55030"/>
                </a:lnTo>
                <a:lnTo>
                  <a:pt x="56740" y="55020"/>
                </a:lnTo>
                <a:lnTo>
                  <a:pt x="56220" y="55300"/>
                </a:lnTo>
                <a:lnTo>
                  <a:pt x="56070" y="55470"/>
                </a:lnTo>
                <a:lnTo>
                  <a:pt x="55980" y="55620"/>
                </a:lnTo>
                <a:lnTo>
                  <a:pt x="55940" y="55710"/>
                </a:lnTo>
                <a:lnTo>
                  <a:pt x="55800" y="55800"/>
                </a:lnTo>
                <a:lnTo>
                  <a:pt x="55570" y="55890"/>
                </a:lnTo>
                <a:lnTo>
                  <a:pt x="54770" y="55960"/>
                </a:lnTo>
                <a:lnTo>
                  <a:pt x="53850" y="55660"/>
                </a:lnTo>
                <a:lnTo>
                  <a:pt x="53350" y="55450"/>
                </a:lnTo>
                <a:lnTo>
                  <a:pt x="52810" y="54440"/>
                </a:lnTo>
                <a:lnTo>
                  <a:pt x="52900" y="53610"/>
                </a:lnTo>
                <a:lnTo>
                  <a:pt x="53030" y="53380"/>
                </a:lnTo>
                <a:lnTo>
                  <a:pt x="53560" y="52620"/>
                </a:lnTo>
                <a:lnTo>
                  <a:pt x="53830" y="52340"/>
                </a:lnTo>
                <a:lnTo>
                  <a:pt x="54160" y="52170"/>
                </a:lnTo>
                <a:lnTo>
                  <a:pt x="54690" y="52250"/>
                </a:lnTo>
                <a:lnTo>
                  <a:pt x="55370" y="52360"/>
                </a:lnTo>
                <a:lnTo>
                  <a:pt x="56230" y="52300"/>
                </a:lnTo>
                <a:lnTo>
                  <a:pt x="56670" y="52340"/>
                </a:lnTo>
                <a:lnTo>
                  <a:pt x="57050" y="52300"/>
                </a:lnTo>
                <a:lnTo>
                  <a:pt x="57230" y="52250"/>
                </a:lnTo>
                <a:lnTo>
                  <a:pt x="58310" y="51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