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Selnica ob Dravi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Selnica ob Drav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4290" y="12970"/>
                </a:moveTo>
                <a:lnTo>
                  <a:pt x="64420" y="13090"/>
                </a:lnTo>
                <a:lnTo>
                  <a:pt x="65080" y="13500"/>
                </a:lnTo>
                <a:lnTo>
                  <a:pt x="65940" y="13350"/>
                </a:lnTo>
                <a:lnTo>
                  <a:pt x="66480" y="12920"/>
                </a:lnTo>
                <a:lnTo>
                  <a:pt x="66560" y="12750"/>
                </a:lnTo>
                <a:lnTo>
                  <a:pt x="66740" y="12970"/>
                </a:lnTo>
                <a:lnTo>
                  <a:pt x="66870" y="13530"/>
                </a:lnTo>
                <a:lnTo>
                  <a:pt x="66860" y="13850"/>
                </a:lnTo>
                <a:lnTo>
                  <a:pt x="66960" y="14080"/>
                </a:lnTo>
                <a:lnTo>
                  <a:pt x="67080" y="14250"/>
                </a:lnTo>
                <a:lnTo>
                  <a:pt x="67230" y="14320"/>
                </a:lnTo>
                <a:lnTo>
                  <a:pt x="67360" y="14420"/>
                </a:lnTo>
                <a:lnTo>
                  <a:pt x="67510" y="14610"/>
                </a:lnTo>
                <a:lnTo>
                  <a:pt x="67560" y="15010"/>
                </a:lnTo>
                <a:lnTo>
                  <a:pt x="67560" y="15280"/>
                </a:lnTo>
                <a:lnTo>
                  <a:pt x="67900" y="15700"/>
                </a:lnTo>
                <a:lnTo>
                  <a:pt x="66040" y="16730"/>
                </a:lnTo>
                <a:lnTo>
                  <a:pt x="65660" y="16860"/>
                </a:lnTo>
                <a:lnTo>
                  <a:pt x="64940" y="16690"/>
                </a:lnTo>
                <a:lnTo>
                  <a:pt x="64990" y="16210"/>
                </a:lnTo>
                <a:lnTo>
                  <a:pt x="65050" y="15450"/>
                </a:lnTo>
                <a:lnTo>
                  <a:pt x="64930" y="15100"/>
                </a:lnTo>
                <a:lnTo>
                  <a:pt x="64740" y="14910"/>
                </a:lnTo>
                <a:lnTo>
                  <a:pt x="64520" y="14760"/>
                </a:lnTo>
                <a:lnTo>
                  <a:pt x="64430" y="14520"/>
                </a:lnTo>
                <a:lnTo>
                  <a:pt x="64270" y="14430"/>
                </a:lnTo>
                <a:lnTo>
                  <a:pt x="64270" y="14240"/>
                </a:lnTo>
                <a:lnTo>
                  <a:pt x="64320" y="14010"/>
                </a:lnTo>
                <a:lnTo>
                  <a:pt x="64410" y="13710"/>
                </a:lnTo>
                <a:lnTo>
                  <a:pt x="64460" y="13290"/>
                </a:lnTo>
                <a:lnTo>
                  <a:pt x="64290" y="12980"/>
                </a:lnTo>
                <a:lnTo>
                  <a:pt x="64290" y="12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