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Ruše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uš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900" y="15700"/>
                </a:moveTo>
                <a:lnTo>
                  <a:pt x="67600" y="17560"/>
                </a:lnTo>
                <a:lnTo>
                  <a:pt x="67990" y="17900"/>
                </a:lnTo>
                <a:lnTo>
                  <a:pt x="67290" y="18420"/>
                </a:lnTo>
                <a:lnTo>
                  <a:pt x="66170" y="18340"/>
                </a:lnTo>
                <a:lnTo>
                  <a:pt x="63500" y="19250"/>
                </a:lnTo>
                <a:lnTo>
                  <a:pt x="63700" y="18330"/>
                </a:lnTo>
                <a:lnTo>
                  <a:pt x="64440" y="17540"/>
                </a:lnTo>
                <a:lnTo>
                  <a:pt x="64680" y="16990"/>
                </a:lnTo>
                <a:lnTo>
                  <a:pt x="64730" y="16730"/>
                </a:lnTo>
                <a:lnTo>
                  <a:pt x="64710" y="16550"/>
                </a:lnTo>
                <a:lnTo>
                  <a:pt x="64990" y="16210"/>
                </a:lnTo>
                <a:lnTo>
                  <a:pt x="64940" y="16690"/>
                </a:lnTo>
                <a:lnTo>
                  <a:pt x="65660" y="16860"/>
                </a:lnTo>
                <a:lnTo>
                  <a:pt x="66040" y="16730"/>
                </a:lnTo>
                <a:lnTo>
                  <a:pt x="67900" y="1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