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Rogašovci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ogašo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2110" y="3760"/>
                </a:moveTo>
                <a:lnTo>
                  <a:pt x="82200" y="5020"/>
                </a:lnTo>
                <a:lnTo>
                  <a:pt x="82070" y="6720"/>
                </a:lnTo>
                <a:lnTo>
                  <a:pt x="82090" y="6960"/>
                </a:lnTo>
                <a:lnTo>
                  <a:pt x="82420" y="7210"/>
                </a:lnTo>
                <a:lnTo>
                  <a:pt x="82190" y="7550"/>
                </a:lnTo>
                <a:lnTo>
                  <a:pt x="81300" y="7430"/>
                </a:lnTo>
                <a:lnTo>
                  <a:pt x="81120" y="7310"/>
                </a:lnTo>
                <a:lnTo>
                  <a:pt x="80790" y="6950"/>
                </a:lnTo>
                <a:lnTo>
                  <a:pt x="80730" y="6790"/>
                </a:lnTo>
                <a:lnTo>
                  <a:pt x="80230" y="6720"/>
                </a:lnTo>
                <a:lnTo>
                  <a:pt x="79750" y="6750"/>
                </a:lnTo>
                <a:lnTo>
                  <a:pt x="79750" y="6620"/>
                </a:lnTo>
                <a:lnTo>
                  <a:pt x="79950" y="5310"/>
                </a:lnTo>
                <a:lnTo>
                  <a:pt x="79930" y="5010"/>
                </a:lnTo>
                <a:lnTo>
                  <a:pt x="79800" y="4920"/>
                </a:lnTo>
                <a:lnTo>
                  <a:pt x="79770" y="4830"/>
                </a:lnTo>
                <a:lnTo>
                  <a:pt x="80050" y="4530"/>
                </a:lnTo>
                <a:lnTo>
                  <a:pt x="80220" y="4430"/>
                </a:lnTo>
                <a:lnTo>
                  <a:pt x="81400" y="4140"/>
                </a:lnTo>
                <a:lnTo>
                  <a:pt x="81510" y="4110"/>
                </a:lnTo>
                <a:lnTo>
                  <a:pt x="82110" y="3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