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Rogaška Slatina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ogaška Slat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290" y="30250"/>
                </a:moveTo>
                <a:lnTo>
                  <a:pt x="70810" y="30220"/>
                </a:lnTo>
                <a:lnTo>
                  <a:pt x="70190" y="30530"/>
                </a:lnTo>
                <a:lnTo>
                  <a:pt x="69810" y="31050"/>
                </a:lnTo>
                <a:lnTo>
                  <a:pt x="69790" y="31040"/>
                </a:lnTo>
                <a:lnTo>
                  <a:pt x="69420" y="30680"/>
                </a:lnTo>
                <a:lnTo>
                  <a:pt x="69240" y="30020"/>
                </a:lnTo>
                <a:lnTo>
                  <a:pt x="69150" y="29910"/>
                </a:lnTo>
                <a:lnTo>
                  <a:pt x="68950" y="29790"/>
                </a:lnTo>
                <a:lnTo>
                  <a:pt x="68630" y="29350"/>
                </a:lnTo>
                <a:lnTo>
                  <a:pt x="68050" y="27780"/>
                </a:lnTo>
                <a:lnTo>
                  <a:pt x="68210" y="27550"/>
                </a:lnTo>
                <a:lnTo>
                  <a:pt x="68380" y="27440"/>
                </a:lnTo>
                <a:lnTo>
                  <a:pt x="68690" y="27350"/>
                </a:lnTo>
                <a:lnTo>
                  <a:pt x="69300" y="27360"/>
                </a:lnTo>
                <a:lnTo>
                  <a:pt x="70220" y="27660"/>
                </a:lnTo>
                <a:lnTo>
                  <a:pt x="70570" y="27780"/>
                </a:lnTo>
                <a:lnTo>
                  <a:pt x="71490" y="27760"/>
                </a:lnTo>
                <a:lnTo>
                  <a:pt x="72030" y="28180"/>
                </a:lnTo>
                <a:lnTo>
                  <a:pt x="73120" y="28100"/>
                </a:lnTo>
                <a:lnTo>
                  <a:pt x="72550" y="28380"/>
                </a:lnTo>
                <a:lnTo>
                  <a:pt x="72400" y="28480"/>
                </a:lnTo>
                <a:lnTo>
                  <a:pt x="72170" y="28700"/>
                </a:lnTo>
                <a:lnTo>
                  <a:pt x="71970" y="29120"/>
                </a:lnTo>
                <a:lnTo>
                  <a:pt x="71690" y="29300"/>
                </a:lnTo>
                <a:lnTo>
                  <a:pt x="71300" y="30020"/>
                </a:lnTo>
                <a:lnTo>
                  <a:pt x="71290" y="30240"/>
                </a:lnTo>
                <a:lnTo>
                  <a:pt x="71290" y="3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