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Rogatec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ogat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800" y="28830"/>
                </a:moveTo>
                <a:lnTo>
                  <a:pt x="74500" y="29060"/>
                </a:lnTo>
                <a:lnTo>
                  <a:pt x="73910" y="30050"/>
                </a:lnTo>
                <a:lnTo>
                  <a:pt x="73360" y="30400"/>
                </a:lnTo>
                <a:lnTo>
                  <a:pt x="71290" y="30250"/>
                </a:lnTo>
                <a:lnTo>
                  <a:pt x="71290" y="30240"/>
                </a:lnTo>
                <a:lnTo>
                  <a:pt x="71300" y="30020"/>
                </a:lnTo>
                <a:lnTo>
                  <a:pt x="71690" y="29300"/>
                </a:lnTo>
                <a:lnTo>
                  <a:pt x="71970" y="29120"/>
                </a:lnTo>
                <a:lnTo>
                  <a:pt x="72170" y="28700"/>
                </a:lnTo>
                <a:lnTo>
                  <a:pt x="72400" y="28480"/>
                </a:lnTo>
                <a:lnTo>
                  <a:pt x="72550" y="28380"/>
                </a:lnTo>
                <a:lnTo>
                  <a:pt x="73120" y="28100"/>
                </a:lnTo>
                <a:lnTo>
                  <a:pt x="73600" y="28270"/>
                </a:lnTo>
                <a:lnTo>
                  <a:pt x="74780" y="28820"/>
                </a:lnTo>
                <a:lnTo>
                  <a:pt x="7480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