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Ribnica na Pohorju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Ribnica na Pohorju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7480" y="17090"/>
                </a:moveTo>
                <a:lnTo>
                  <a:pt x="57760" y="16820"/>
                </a:lnTo>
                <a:lnTo>
                  <a:pt x="57790" y="16500"/>
                </a:lnTo>
                <a:lnTo>
                  <a:pt x="57920" y="16320"/>
                </a:lnTo>
                <a:lnTo>
                  <a:pt x="58080" y="16180"/>
                </a:lnTo>
                <a:lnTo>
                  <a:pt x="59530" y="15270"/>
                </a:lnTo>
                <a:lnTo>
                  <a:pt x="60190" y="15920"/>
                </a:lnTo>
                <a:lnTo>
                  <a:pt x="60440" y="16350"/>
                </a:lnTo>
                <a:lnTo>
                  <a:pt x="60890" y="16610"/>
                </a:lnTo>
                <a:lnTo>
                  <a:pt x="60980" y="16740"/>
                </a:lnTo>
                <a:lnTo>
                  <a:pt x="60950" y="16860"/>
                </a:lnTo>
                <a:lnTo>
                  <a:pt x="60890" y="16970"/>
                </a:lnTo>
                <a:lnTo>
                  <a:pt x="60880" y="17160"/>
                </a:lnTo>
                <a:lnTo>
                  <a:pt x="61040" y="17860"/>
                </a:lnTo>
                <a:lnTo>
                  <a:pt x="60730" y="18630"/>
                </a:lnTo>
                <a:lnTo>
                  <a:pt x="59180" y="18500"/>
                </a:lnTo>
                <a:lnTo>
                  <a:pt x="58600" y="18540"/>
                </a:lnTo>
                <a:lnTo>
                  <a:pt x="58150" y="18440"/>
                </a:lnTo>
                <a:lnTo>
                  <a:pt x="57370" y="17850"/>
                </a:lnTo>
                <a:lnTo>
                  <a:pt x="57170" y="17590"/>
                </a:lnTo>
                <a:lnTo>
                  <a:pt x="57480" y="17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