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Ribnica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Ribnic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5830" y="49830"/>
                </a:moveTo>
                <a:lnTo>
                  <a:pt x="46600" y="50460"/>
                </a:lnTo>
                <a:lnTo>
                  <a:pt x="45640" y="52680"/>
                </a:lnTo>
                <a:lnTo>
                  <a:pt x="45610" y="53120"/>
                </a:lnTo>
                <a:lnTo>
                  <a:pt x="45310" y="53730"/>
                </a:lnTo>
                <a:lnTo>
                  <a:pt x="45110" y="54010"/>
                </a:lnTo>
                <a:lnTo>
                  <a:pt x="44650" y="54100"/>
                </a:lnTo>
                <a:lnTo>
                  <a:pt x="43980" y="53800"/>
                </a:lnTo>
                <a:lnTo>
                  <a:pt x="44080" y="53580"/>
                </a:lnTo>
                <a:lnTo>
                  <a:pt x="44060" y="53440"/>
                </a:lnTo>
                <a:lnTo>
                  <a:pt x="44080" y="53280"/>
                </a:lnTo>
                <a:lnTo>
                  <a:pt x="44020" y="53090"/>
                </a:lnTo>
                <a:lnTo>
                  <a:pt x="43970" y="52960"/>
                </a:lnTo>
                <a:lnTo>
                  <a:pt x="43660" y="52860"/>
                </a:lnTo>
                <a:lnTo>
                  <a:pt x="43300" y="52620"/>
                </a:lnTo>
                <a:lnTo>
                  <a:pt x="42390" y="52310"/>
                </a:lnTo>
                <a:lnTo>
                  <a:pt x="42120" y="52050"/>
                </a:lnTo>
                <a:lnTo>
                  <a:pt x="41510" y="51300"/>
                </a:lnTo>
                <a:lnTo>
                  <a:pt x="41840" y="51010"/>
                </a:lnTo>
                <a:lnTo>
                  <a:pt x="42020" y="50650"/>
                </a:lnTo>
                <a:lnTo>
                  <a:pt x="42420" y="49510"/>
                </a:lnTo>
                <a:lnTo>
                  <a:pt x="42430" y="49150"/>
                </a:lnTo>
                <a:lnTo>
                  <a:pt x="42350" y="48810"/>
                </a:lnTo>
                <a:lnTo>
                  <a:pt x="42160" y="48700"/>
                </a:lnTo>
                <a:lnTo>
                  <a:pt x="42000" y="48630"/>
                </a:lnTo>
                <a:lnTo>
                  <a:pt x="41440" y="48530"/>
                </a:lnTo>
                <a:lnTo>
                  <a:pt x="40860" y="48320"/>
                </a:lnTo>
                <a:lnTo>
                  <a:pt x="40580" y="48270"/>
                </a:lnTo>
                <a:lnTo>
                  <a:pt x="40440" y="48220"/>
                </a:lnTo>
                <a:lnTo>
                  <a:pt x="40170" y="48070"/>
                </a:lnTo>
                <a:lnTo>
                  <a:pt x="39800" y="47740"/>
                </a:lnTo>
                <a:lnTo>
                  <a:pt x="40980" y="47540"/>
                </a:lnTo>
                <a:lnTo>
                  <a:pt x="41750" y="47260"/>
                </a:lnTo>
                <a:lnTo>
                  <a:pt x="42210" y="46880"/>
                </a:lnTo>
                <a:lnTo>
                  <a:pt x="42710" y="46730"/>
                </a:lnTo>
                <a:lnTo>
                  <a:pt x="45830" y="498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