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Rečica ob Savinji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ečica ob Savinj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7880" y="26030"/>
                </a:moveTo>
                <a:lnTo>
                  <a:pt x="48300" y="25110"/>
                </a:lnTo>
                <a:lnTo>
                  <a:pt x="48310" y="24490"/>
                </a:lnTo>
                <a:lnTo>
                  <a:pt x="48470" y="24000"/>
                </a:lnTo>
                <a:lnTo>
                  <a:pt x="48750" y="24200"/>
                </a:lnTo>
                <a:lnTo>
                  <a:pt x="49130" y="24410"/>
                </a:lnTo>
                <a:lnTo>
                  <a:pt x="49350" y="24320"/>
                </a:lnTo>
                <a:lnTo>
                  <a:pt x="49500" y="24510"/>
                </a:lnTo>
                <a:lnTo>
                  <a:pt x="49460" y="24850"/>
                </a:lnTo>
                <a:lnTo>
                  <a:pt x="49680" y="24970"/>
                </a:lnTo>
                <a:lnTo>
                  <a:pt x="49860" y="25210"/>
                </a:lnTo>
                <a:lnTo>
                  <a:pt x="50010" y="25600"/>
                </a:lnTo>
                <a:lnTo>
                  <a:pt x="50100" y="25790"/>
                </a:lnTo>
                <a:lnTo>
                  <a:pt x="49550" y="26260"/>
                </a:lnTo>
                <a:lnTo>
                  <a:pt x="48170" y="26640"/>
                </a:lnTo>
                <a:lnTo>
                  <a:pt x="47880" y="2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