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Renče-Vogrsko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enče-Vogrs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3820" y="42330"/>
                </a:moveTo>
                <a:lnTo>
                  <a:pt x="14470" y="42290"/>
                </a:lnTo>
                <a:lnTo>
                  <a:pt x="14500" y="42580"/>
                </a:lnTo>
                <a:lnTo>
                  <a:pt x="14500" y="43000"/>
                </a:lnTo>
                <a:lnTo>
                  <a:pt x="14430" y="43520"/>
                </a:lnTo>
                <a:lnTo>
                  <a:pt x="14270" y="43590"/>
                </a:lnTo>
                <a:lnTo>
                  <a:pt x="14110" y="43650"/>
                </a:lnTo>
                <a:lnTo>
                  <a:pt x="14040" y="43650"/>
                </a:lnTo>
                <a:lnTo>
                  <a:pt x="14020" y="43680"/>
                </a:lnTo>
                <a:lnTo>
                  <a:pt x="13980" y="43850"/>
                </a:lnTo>
                <a:lnTo>
                  <a:pt x="14140" y="44170"/>
                </a:lnTo>
                <a:lnTo>
                  <a:pt x="14360" y="44400"/>
                </a:lnTo>
                <a:lnTo>
                  <a:pt x="14500" y="44300"/>
                </a:lnTo>
                <a:lnTo>
                  <a:pt x="14560" y="44830"/>
                </a:lnTo>
                <a:lnTo>
                  <a:pt x="14470" y="44780"/>
                </a:lnTo>
                <a:lnTo>
                  <a:pt x="13610" y="44630"/>
                </a:lnTo>
                <a:lnTo>
                  <a:pt x="13200" y="44650"/>
                </a:lnTo>
                <a:lnTo>
                  <a:pt x="12450" y="44390"/>
                </a:lnTo>
                <a:lnTo>
                  <a:pt x="12160" y="44200"/>
                </a:lnTo>
                <a:lnTo>
                  <a:pt x="11910" y="43910"/>
                </a:lnTo>
                <a:lnTo>
                  <a:pt x="11910" y="43780"/>
                </a:lnTo>
                <a:lnTo>
                  <a:pt x="12060" y="43700"/>
                </a:lnTo>
                <a:lnTo>
                  <a:pt x="12300" y="43670"/>
                </a:lnTo>
                <a:lnTo>
                  <a:pt x="12460" y="43630"/>
                </a:lnTo>
                <a:lnTo>
                  <a:pt x="12670" y="43440"/>
                </a:lnTo>
                <a:lnTo>
                  <a:pt x="13240" y="42910"/>
                </a:lnTo>
                <a:lnTo>
                  <a:pt x="13550" y="42800"/>
                </a:lnTo>
                <a:lnTo>
                  <a:pt x="13700" y="42840"/>
                </a:lnTo>
                <a:lnTo>
                  <a:pt x="13780" y="42790"/>
                </a:lnTo>
                <a:lnTo>
                  <a:pt x="13810" y="42690"/>
                </a:lnTo>
                <a:lnTo>
                  <a:pt x="13840" y="42410"/>
                </a:lnTo>
                <a:lnTo>
                  <a:pt x="13820" y="4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