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Razkrižje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azkriž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290" y="17180"/>
                </a:moveTo>
                <a:lnTo>
                  <a:pt x="89110" y="17290"/>
                </a:lnTo>
                <a:lnTo>
                  <a:pt x="88200" y="17640"/>
                </a:lnTo>
                <a:lnTo>
                  <a:pt x="88110" y="17740"/>
                </a:lnTo>
                <a:lnTo>
                  <a:pt x="88110" y="17720"/>
                </a:lnTo>
                <a:lnTo>
                  <a:pt x="88080" y="17500"/>
                </a:lnTo>
                <a:lnTo>
                  <a:pt x="88590" y="16890"/>
                </a:lnTo>
                <a:lnTo>
                  <a:pt x="89290" y="1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