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Ravne na Koroškem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Ravne na Koroškem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48670" y="13900"/>
                </a:moveTo>
                <a:lnTo>
                  <a:pt x="48770" y="13880"/>
                </a:lnTo>
                <a:lnTo>
                  <a:pt x="49400" y="13480"/>
                </a:lnTo>
                <a:lnTo>
                  <a:pt x="49420" y="13540"/>
                </a:lnTo>
                <a:lnTo>
                  <a:pt x="50090" y="14080"/>
                </a:lnTo>
                <a:lnTo>
                  <a:pt x="50570" y="14130"/>
                </a:lnTo>
                <a:lnTo>
                  <a:pt x="50750" y="14240"/>
                </a:lnTo>
                <a:lnTo>
                  <a:pt x="50880" y="14470"/>
                </a:lnTo>
                <a:lnTo>
                  <a:pt x="51200" y="14870"/>
                </a:lnTo>
                <a:lnTo>
                  <a:pt x="51660" y="15240"/>
                </a:lnTo>
                <a:lnTo>
                  <a:pt x="51940" y="15420"/>
                </a:lnTo>
                <a:lnTo>
                  <a:pt x="52080" y="15690"/>
                </a:lnTo>
                <a:lnTo>
                  <a:pt x="52130" y="15830"/>
                </a:lnTo>
                <a:lnTo>
                  <a:pt x="52030" y="16190"/>
                </a:lnTo>
                <a:lnTo>
                  <a:pt x="51830" y="16970"/>
                </a:lnTo>
                <a:lnTo>
                  <a:pt x="51790" y="17710"/>
                </a:lnTo>
                <a:lnTo>
                  <a:pt x="51680" y="18070"/>
                </a:lnTo>
                <a:lnTo>
                  <a:pt x="51490" y="18370"/>
                </a:lnTo>
                <a:lnTo>
                  <a:pt x="51340" y="18480"/>
                </a:lnTo>
                <a:lnTo>
                  <a:pt x="50730" y="18750"/>
                </a:lnTo>
                <a:lnTo>
                  <a:pt x="50090" y="18700"/>
                </a:lnTo>
                <a:lnTo>
                  <a:pt x="50010" y="18630"/>
                </a:lnTo>
                <a:lnTo>
                  <a:pt x="49530" y="18110"/>
                </a:lnTo>
                <a:lnTo>
                  <a:pt x="50220" y="17410"/>
                </a:lnTo>
                <a:lnTo>
                  <a:pt x="50300" y="17030"/>
                </a:lnTo>
                <a:lnTo>
                  <a:pt x="50240" y="16940"/>
                </a:lnTo>
                <a:lnTo>
                  <a:pt x="50200" y="16880"/>
                </a:lnTo>
                <a:lnTo>
                  <a:pt x="50190" y="16800"/>
                </a:lnTo>
                <a:lnTo>
                  <a:pt x="50190" y="16650"/>
                </a:lnTo>
                <a:lnTo>
                  <a:pt x="50170" y="16420"/>
                </a:lnTo>
                <a:lnTo>
                  <a:pt x="50180" y="15910"/>
                </a:lnTo>
                <a:lnTo>
                  <a:pt x="50140" y="15680"/>
                </a:lnTo>
                <a:lnTo>
                  <a:pt x="50070" y="15550"/>
                </a:lnTo>
                <a:lnTo>
                  <a:pt x="49840" y="15490"/>
                </a:lnTo>
                <a:lnTo>
                  <a:pt x="49750" y="15400"/>
                </a:lnTo>
                <a:lnTo>
                  <a:pt x="49610" y="15130"/>
                </a:lnTo>
                <a:lnTo>
                  <a:pt x="49500" y="14850"/>
                </a:lnTo>
                <a:lnTo>
                  <a:pt x="49390" y="14680"/>
                </a:lnTo>
                <a:lnTo>
                  <a:pt x="49290" y="14570"/>
                </a:lnTo>
                <a:lnTo>
                  <a:pt x="49210" y="14510"/>
                </a:lnTo>
                <a:lnTo>
                  <a:pt x="49150" y="14440"/>
                </a:lnTo>
                <a:lnTo>
                  <a:pt x="49090" y="14400"/>
                </a:lnTo>
                <a:lnTo>
                  <a:pt x="49020" y="14410"/>
                </a:lnTo>
                <a:lnTo>
                  <a:pt x="48930" y="14410"/>
                </a:lnTo>
                <a:lnTo>
                  <a:pt x="48860" y="14340"/>
                </a:lnTo>
                <a:lnTo>
                  <a:pt x="48710" y="14010"/>
                </a:lnTo>
                <a:lnTo>
                  <a:pt x="48670" y="139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