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Radovljica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adovlj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9740" y="21440"/>
                </a:moveTo>
                <a:lnTo>
                  <a:pt x="30160" y="21930"/>
                </a:lnTo>
                <a:lnTo>
                  <a:pt x="30230" y="22910"/>
                </a:lnTo>
                <a:lnTo>
                  <a:pt x="30040" y="24450"/>
                </a:lnTo>
                <a:lnTo>
                  <a:pt x="30090" y="24700"/>
                </a:lnTo>
                <a:lnTo>
                  <a:pt x="30170" y="24820"/>
                </a:lnTo>
                <a:lnTo>
                  <a:pt x="30320" y="24920"/>
                </a:lnTo>
                <a:lnTo>
                  <a:pt x="30260" y="25110"/>
                </a:lnTo>
                <a:lnTo>
                  <a:pt x="30370" y="25410"/>
                </a:lnTo>
                <a:lnTo>
                  <a:pt x="30570" y="25590"/>
                </a:lnTo>
                <a:lnTo>
                  <a:pt x="30540" y="26800"/>
                </a:lnTo>
                <a:lnTo>
                  <a:pt x="30590" y="27080"/>
                </a:lnTo>
                <a:lnTo>
                  <a:pt x="30790" y="27730"/>
                </a:lnTo>
                <a:lnTo>
                  <a:pt x="29630" y="27800"/>
                </a:lnTo>
                <a:lnTo>
                  <a:pt x="29440" y="27720"/>
                </a:lnTo>
                <a:lnTo>
                  <a:pt x="28030" y="27340"/>
                </a:lnTo>
                <a:lnTo>
                  <a:pt x="28060" y="26730"/>
                </a:lnTo>
                <a:lnTo>
                  <a:pt x="27920" y="26520"/>
                </a:lnTo>
                <a:lnTo>
                  <a:pt x="27820" y="26470"/>
                </a:lnTo>
                <a:lnTo>
                  <a:pt x="27620" y="26500"/>
                </a:lnTo>
                <a:lnTo>
                  <a:pt x="27470" y="26560"/>
                </a:lnTo>
                <a:lnTo>
                  <a:pt x="26070" y="26400"/>
                </a:lnTo>
                <a:lnTo>
                  <a:pt x="26220" y="25920"/>
                </a:lnTo>
                <a:lnTo>
                  <a:pt x="26590" y="25600"/>
                </a:lnTo>
                <a:lnTo>
                  <a:pt x="26690" y="25430"/>
                </a:lnTo>
                <a:lnTo>
                  <a:pt x="26790" y="25150"/>
                </a:lnTo>
                <a:lnTo>
                  <a:pt x="27220" y="24720"/>
                </a:lnTo>
                <a:lnTo>
                  <a:pt x="27260" y="24510"/>
                </a:lnTo>
                <a:lnTo>
                  <a:pt x="27170" y="24300"/>
                </a:lnTo>
                <a:lnTo>
                  <a:pt x="26980" y="23920"/>
                </a:lnTo>
                <a:lnTo>
                  <a:pt x="26830" y="23660"/>
                </a:lnTo>
                <a:lnTo>
                  <a:pt x="27460" y="23260"/>
                </a:lnTo>
                <a:lnTo>
                  <a:pt x="27730" y="23290"/>
                </a:lnTo>
                <a:lnTo>
                  <a:pt x="28060" y="23260"/>
                </a:lnTo>
                <a:lnTo>
                  <a:pt x="28360" y="23050"/>
                </a:lnTo>
                <a:lnTo>
                  <a:pt x="28490" y="22760"/>
                </a:lnTo>
                <a:lnTo>
                  <a:pt x="28640" y="22340"/>
                </a:lnTo>
                <a:lnTo>
                  <a:pt x="29060" y="21790"/>
                </a:lnTo>
                <a:lnTo>
                  <a:pt x="29300" y="21590"/>
                </a:lnTo>
                <a:lnTo>
                  <a:pt x="29740" y="21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