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Radlje ob Dravi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adlje ob Drav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6700" y="12380"/>
                </a:moveTo>
                <a:lnTo>
                  <a:pt x="57640" y="12480"/>
                </a:lnTo>
                <a:lnTo>
                  <a:pt x="61330" y="12280"/>
                </a:lnTo>
                <a:lnTo>
                  <a:pt x="61320" y="12640"/>
                </a:lnTo>
                <a:lnTo>
                  <a:pt x="61220" y="13310"/>
                </a:lnTo>
                <a:lnTo>
                  <a:pt x="60990" y="13500"/>
                </a:lnTo>
                <a:lnTo>
                  <a:pt x="60520" y="13720"/>
                </a:lnTo>
                <a:lnTo>
                  <a:pt x="60320" y="13790"/>
                </a:lnTo>
                <a:lnTo>
                  <a:pt x="59930" y="14170"/>
                </a:lnTo>
                <a:lnTo>
                  <a:pt x="59530" y="15270"/>
                </a:lnTo>
                <a:lnTo>
                  <a:pt x="58080" y="16180"/>
                </a:lnTo>
                <a:lnTo>
                  <a:pt x="57920" y="16320"/>
                </a:lnTo>
                <a:lnTo>
                  <a:pt x="57790" y="16500"/>
                </a:lnTo>
                <a:lnTo>
                  <a:pt x="57760" y="16820"/>
                </a:lnTo>
                <a:lnTo>
                  <a:pt x="57480" y="17090"/>
                </a:lnTo>
                <a:lnTo>
                  <a:pt x="56930" y="16890"/>
                </a:lnTo>
                <a:lnTo>
                  <a:pt x="56790" y="16530"/>
                </a:lnTo>
                <a:lnTo>
                  <a:pt x="56800" y="16320"/>
                </a:lnTo>
                <a:lnTo>
                  <a:pt x="56870" y="16040"/>
                </a:lnTo>
                <a:lnTo>
                  <a:pt x="57020" y="15760"/>
                </a:lnTo>
                <a:lnTo>
                  <a:pt x="57130" y="15420"/>
                </a:lnTo>
                <a:lnTo>
                  <a:pt x="57110" y="15240"/>
                </a:lnTo>
                <a:lnTo>
                  <a:pt x="57030" y="15070"/>
                </a:lnTo>
                <a:lnTo>
                  <a:pt x="57090" y="15020"/>
                </a:lnTo>
                <a:lnTo>
                  <a:pt x="57190" y="15030"/>
                </a:lnTo>
                <a:lnTo>
                  <a:pt x="57380" y="14980"/>
                </a:lnTo>
                <a:lnTo>
                  <a:pt x="57540" y="14870"/>
                </a:lnTo>
                <a:lnTo>
                  <a:pt x="57780" y="14450"/>
                </a:lnTo>
                <a:lnTo>
                  <a:pt x="57830" y="14220"/>
                </a:lnTo>
                <a:lnTo>
                  <a:pt x="57830" y="14040"/>
                </a:lnTo>
                <a:lnTo>
                  <a:pt x="57760" y="13910"/>
                </a:lnTo>
                <a:lnTo>
                  <a:pt x="57590" y="13770"/>
                </a:lnTo>
                <a:lnTo>
                  <a:pt x="57420" y="13710"/>
                </a:lnTo>
                <a:lnTo>
                  <a:pt x="57350" y="13670"/>
                </a:lnTo>
                <a:lnTo>
                  <a:pt x="57260" y="13590"/>
                </a:lnTo>
                <a:lnTo>
                  <a:pt x="57020" y="13300"/>
                </a:lnTo>
                <a:lnTo>
                  <a:pt x="57030" y="13040"/>
                </a:lnTo>
                <a:lnTo>
                  <a:pt x="56970" y="12870"/>
                </a:lnTo>
                <a:lnTo>
                  <a:pt x="56740" y="12530"/>
                </a:lnTo>
                <a:lnTo>
                  <a:pt x="56700" y="1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