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Radenci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ade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0980" y="14380"/>
                </a:moveTo>
                <a:lnTo>
                  <a:pt x="80780" y="13220"/>
                </a:lnTo>
                <a:lnTo>
                  <a:pt x="80810" y="12730"/>
                </a:lnTo>
                <a:lnTo>
                  <a:pt x="81790" y="11480"/>
                </a:lnTo>
                <a:lnTo>
                  <a:pt x="81800" y="11480"/>
                </a:lnTo>
                <a:lnTo>
                  <a:pt x="82520" y="12250"/>
                </a:lnTo>
                <a:lnTo>
                  <a:pt x="83190" y="12710"/>
                </a:lnTo>
                <a:lnTo>
                  <a:pt x="83770" y="13110"/>
                </a:lnTo>
                <a:lnTo>
                  <a:pt x="83620" y="13390"/>
                </a:lnTo>
                <a:lnTo>
                  <a:pt x="83820" y="13780"/>
                </a:lnTo>
                <a:lnTo>
                  <a:pt x="83340" y="13800"/>
                </a:lnTo>
                <a:lnTo>
                  <a:pt x="82870" y="14400"/>
                </a:lnTo>
                <a:lnTo>
                  <a:pt x="82670" y="14620"/>
                </a:lnTo>
                <a:lnTo>
                  <a:pt x="82590" y="14650"/>
                </a:lnTo>
                <a:lnTo>
                  <a:pt x="82490" y="14500"/>
                </a:lnTo>
                <a:lnTo>
                  <a:pt x="82340" y="14030"/>
                </a:lnTo>
                <a:lnTo>
                  <a:pt x="82190" y="13870"/>
                </a:lnTo>
                <a:lnTo>
                  <a:pt x="81990" y="13850"/>
                </a:lnTo>
                <a:lnTo>
                  <a:pt x="81650" y="14260"/>
                </a:lnTo>
                <a:lnTo>
                  <a:pt x="81480" y="14420"/>
                </a:lnTo>
                <a:lnTo>
                  <a:pt x="81370" y="14550"/>
                </a:lnTo>
                <a:lnTo>
                  <a:pt x="80980" y="1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