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Radece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Rade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6440" y="35330"/>
                </a:moveTo>
                <a:lnTo>
                  <a:pt x="57550" y="36650"/>
                </a:lnTo>
                <a:lnTo>
                  <a:pt x="57630" y="36970"/>
                </a:lnTo>
                <a:lnTo>
                  <a:pt x="57690" y="37060"/>
                </a:lnTo>
                <a:lnTo>
                  <a:pt x="57790" y="37140"/>
                </a:lnTo>
                <a:lnTo>
                  <a:pt x="58030" y="37200"/>
                </a:lnTo>
                <a:lnTo>
                  <a:pt x="58130" y="37250"/>
                </a:lnTo>
                <a:lnTo>
                  <a:pt x="58220" y="37300"/>
                </a:lnTo>
                <a:lnTo>
                  <a:pt x="58450" y="37500"/>
                </a:lnTo>
                <a:lnTo>
                  <a:pt x="58560" y="37560"/>
                </a:lnTo>
                <a:lnTo>
                  <a:pt x="58630" y="37650"/>
                </a:lnTo>
                <a:lnTo>
                  <a:pt x="58660" y="37780"/>
                </a:lnTo>
                <a:lnTo>
                  <a:pt x="58500" y="37910"/>
                </a:lnTo>
                <a:lnTo>
                  <a:pt x="58090" y="37950"/>
                </a:lnTo>
                <a:lnTo>
                  <a:pt x="55890" y="37410"/>
                </a:lnTo>
                <a:lnTo>
                  <a:pt x="54440" y="37500"/>
                </a:lnTo>
                <a:lnTo>
                  <a:pt x="53980" y="37160"/>
                </a:lnTo>
                <a:lnTo>
                  <a:pt x="53890" y="36960"/>
                </a:lnTo>
                <a:lnTo>
                  <a:pt x="53790" y="36490"/>
                </a:lnTo>
                <a:lnTo>
                  <a:pt x="54290" y="36360"/>
                </a:lnTo>
                <a:lnTo>
                  <a:pt x="54260" y="35950"/>
                </a:lnTo>
                <a:lnTo>
                  <a:pt x="54540" y="35870"/>
                </a:lnTo>
                <a:lnTo>
                  <a:pt x="54670" y="35800"/>
                </a:lnTo>
                <a:lnTo>
                  <a:pt x="54790" y="35290"/>
                </a:lnTo>
                <a:lnTo>
                  <a:pt x="55430" y="35600"/>
                </a:lnTo>
                <a:lnTo>
                  <a:pt x="56440" y="35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