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Race-Fram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Race-Fram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2200" y="19780"/>
                </a:moveTo>
                <a:lnTo>
                  <a:pt x="72410" y="19990"/>
                </a:lnTo>
                <a:lnTo>
                  <a:pt x="72600" y="20420"/>
                </a:lnTo>
                <a:lnTo>
                  <a:pt x="72600" y="20560"/>
                </a:lnTo>
                <a:lnTo>
                  <a:pt x="72560" y="20680"/>
                </a:lnTo>
                <a:lnTo>
                  <a:pt x="72920" y="21310"/>
                </a:lnTo>
                <a:lnTo>
                  <a:pt x="71560" y="22140"/>
                </a:lnTo>
                <a:lnTo>
                  <a:pt x="70990" y="21510"/>
                </a:lnTo>
                <a:lnTo>
                  <a:pt x="70580" y="21310"/>
                </a:lnTo>
                <a:lnTo>
                  <a:pt x="70240" y="21200"/>
                </a:lnTo>
                <a:lnTo>
                  <a:pt x="70200" y="21050"/>
                </a:lnTo>
                <a:lnTo>
                  <a:pt x="67800" y="19620"/>
                </a:lnTo>
                <a:lnTo>
                  <a:pt x="67540" y="19380"/>
                </a:lnTo>
                <a:lnTo>
                  <a:pt x="67530" y="19290"/>
                </a:lnTo>
                <a:lnTo>
                  <a:pt x="67480" y="19010"/>
                </a:lnTo>
                <a:lnTo>
                  <a:pt x="68210" y="19100"/>
                </a:lnTo>
                <a:lnTo>
                  <a:pt x="68660" y="19290"/>
                </a:lnTo>
                <a:lnTo>
                  <a:pt x="69410" y="19290"/>
                </a:lnTo>
                <a:lnTo>
                  <a:pt x="70100" y="19620"/>
                </a:lnTo>
                <a:lnTo>
                  <a:pt x="70400" y="19870"/>
                </a:lnTo>
                <a:lnTo>
                  <a:pt x="70600" y="19960"/>
                </a:lnTo>
                <a:lnTo>
                  <a:pt x="70740" y="19990"/>
                </a:lnTo>
                <a:lnTo>
                  <a:pt x="71240" y="19970"/>
                </a:lnTo>
                <a:lnTo>
                  <a:pt x="71440" y="19940"/>
                </a:lnTo>
                <a:lnTo>
                  <a:pt x="71550" y="19890"/>
                </a:lnTo>
                <a:lnTo>
                  <a:pt x="72200" y="19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