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Puconci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ucon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6660" y="8020"/>
                </a:moveTo>
                <a:lnTo>
                  <a:pt x="86070" y="8760"/>
                </a:lnTo>
                <a:lnTo>
                  <a:pt x="85900" y="8770"/>
                </a:lnTo>
                <a:lnTo>
                  <a:pt x="85730" y="9030"/>
                </a:lnTo>
                <a:lnTo>
                  <a:pt x="85650" y="9120"/>
                </a:lnTo>
                <a:lnTo>
                  <a:pt x="85740" y="10010"/>
                </a:lnTo>
                <a:lnTo>
                  <a:pt x="84950" y="10330"/>
                </a:lnTo>
                <a:lnTo>
                  <a:pt x="84750" y="10260"/>
                </a:lnTo>
                <a:lnTo>
                  <a:pt x="83710" y="10310"/>
                </a:lnTo>
                <a:lnTo>
                  <a:pt x="83250" y="10120"/>
                </a:lnTo>
                <a:lnTo>
                  <a:pt x="83010" y="9930"/>
                </a:lnTo>
                <a:lnTo>
                  <a:pt x="82750" y="9850"/>
                </a:lnTo>
                <a:lnTo>
                  <a:pt x="82500" y="9730"/>
                </a:lnTo>
                <a:lnTo>
                  <a:pt x="82290" y="9520"/>
                </a:lnTo>
                <a:lnTo>
                  <a:pt x="82240" y="9380"/>
                </a:lnTo>
                <a:lnTo>
                  <a:pt x="82120" y="9080"/>
                </a:lnTo>
                <a:lnTo>
                  <a:pt x="82210" y="8690"/>
                </a:lnTo>
                <a:lnTo>
                  <a:pt x="82250" y="8420"/>
                </a:lnTo>
                <a:lnTo>
                  <a:pt x="82190" y="7550"/>
                </a:lnTo>
                <a:lnTo>
                  <a:pt x="82420" y="7210"/>
                </a:lnTo>
                <a:lnTo>
                  <a:pt x="82960" y="7180"/>
                </a:lnTo>
                <a:lnTo>
                  <a:pt x="83220" y="7230"/>
                </a:lnTo>
                <a:lnTo>
                  <a:pt x="83400" y="7300"/>
                </a:lnTo>
                <a:lnTo>
                  <a:pt x="83620" y="7220"/>
                </a:lnTo>
                <a:lnTo>
                  <a:pt x="83820" y="7070"/>
                </a:lnTo>
                <a:lnTo>
                  <a:pt x="84250" y="6220"/>
                </a:lnTo>
                <a:lnTo>
                  <a:pt x="84520" y="4460"/>
                </a:lnTo>
                <a:lnTo>
                  <a:pt x="84910" y="4580"/>
                </a:lnTo>
                <a:lnTo>
                  <a:pt x="85040" y="4760"/>
                </a:lnTo>
                <a:lnTo>
                  <a:pt x="85220" y="4940"/>
                </a:lnTo>
                <a:lnTo>
                  <a:pt x="85330" y="5260"/>
                </a:lnTo>
                <a:lnTo>
                  <a:pt x="85880" y="5800"/>
                </a:lnTo>
                <a:lnTo>
                  <a:pt x="86100" y="5870"/>
                </a:lnTo>
                <a:lnTo>
                  <a:pt x="86290" y="5970"/>
                </a:lnTo>
                <a:lnTo>
                  <a:pt x="86410" y="6110"/>
                </a:lnTo>
                <a:lnTo>
                  <a:pt x="86470" y="6460"/>
                </a:lnTo>
                <a:lnTo>
                  <a:pt x="86160" y="7290"/>
                </a:lnTo>
                <a:lnTo>
                  <a:pt x="86280" y="7500"/>
                </a:lnTo>
                <a:lnTo>
                  <a:pt x="86660" y="8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