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Ptuj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Ptuj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77810" y="22770"/>
                </a:moveTo>
                <a:lnTo>
                  <a:pt x="77590" y="22630"/>
                </a:lnTo>
                <a:lnTo>
                  <a:pt x="76820" y="23170"/>
                </a:lnTo>
                <a:lnTo>
                  <a:pt x="76870" y="22940"/>
                </a:lnTo>
                <a:lnTo>
                  <a:pt x="76810" y="22850"/>
                </a:lnTo>
                <a:lnTo>
                  <a:pt x="76640" y="22770"/>
                </a:lnTo>
                <a:lnTo>
                  <a:pt x="76550" y="22690"/>
                </a:lnTo>
                <a:lnTo>
                  <a:pt x="76480" y="22590"/>
                </a:lnTo>
                <a:lnTo>
                  <a:pt x="76510" y="22480"/>
                </a:lnTo>
                <a:lnTo>
                  <a:pt x="76500" y="22230"/>
                </a:lnTo>
                <a:lnTo>
                  <a:pt x="76540" y="22150"/>
                </a:lnTo>
                <a:lnTo>
                  <a:pt x="76540" y="22030"/>
                </a:lnTo>
                <a:lnTo>
                  <a:pt x="76490" y="21870"/>
                </a:lnTo>
                <a:lnTo>
                  <a:pt x="76180" y="21220"/>
                </a:lnTo>
                <a:lnTo>
                  <a:pt x="75350" y="20210"/>
                </a:lnTo>
                <a:lnTo>
                  <a:pt x="74950" y="19700"/>
                </a:lnTo>
                <a:lnTo>
                  <a:pt x="74860" y="19650"/>
                </a:lnTo>
                <a:lnTo>
                  <a:pt x="74700" y="19600"/>
                </a:lnTo>
                <a:lnTo>
                  <a:pt x="74280" y="19660"/>
                </a:lnTo>
                <a:lnTo>
                  <a:pt x="74660" y="19150"/>
                </a:lnTo>
                <a:lnTo>
                  <a:pt x="75000" y="18920"/>
                </a:lnTo>
                <a:lnTo>
                  <a:pt x="75280" y="18420"/>
                </a:lnTo>
                <a:lnTo>
                  <a:pt x="75490" y="18520"/>
                </a:lnTo>
                <a:lnTo>
                  <a:pt x="76120" y="19030"/>
                </a:lnTo>
                <a:lnTo>
                  <a:pt x="76830" y="19990"/>
                </a:lnTo>
                <a:lnTo>
                  <a:pt x="77260" y="20260"/>
                </a:lnTo>
                <a:lnTo>
                  <a:pt x="77490" y="20310"/>
                </a:lnTo>
                <a:lnTo>
                  <a:pt x="77710" y="20250"/>
                </a:lnTo>
                <a:lnTo>
                  <a:pt x="77850" y="20130"/>
                </a:lnTo>
                <a:lnTo>
                  <a:pt x="77940" y="19970"/>
                </a:lnTo>
                <a:lnTo>
                  <a:pt x="78340" y="19530"/>
                </a:lnTo>
                <a:lnTo>
                  <a:pt x="78970" y="19130"/>
                </a:lnTo>
                <a:lnTo>
                  <a:pt x="78950" y="19990"/>
                </a:lnTo>
                <a:lnTo>
                  <a:pt x="79230" y="20370"/>
                </a:lnTo>
                <a:lnTo>
                  <a:pt x="78940" y="21640"/>
                </a:lnTo>
                <a:lnTo>
                  <a:pt x="78930" y="21900"/>
                </a:lnTo>
                <a:lnTo>
                  <a:pt x="78830" y="22060"/>
                </a:lnTo>
                <a:lnTo>
                  <a:pt x="78720" y="22190"/>
                </a:lnTo>
                <a:lnTo>
                  <a:pt x="77810" y="227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