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Prevalje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Preval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6370" y="16160"/>
                </a:moveTo>
                <a:lnTo>
                  <a:pt x="46590" y="15480"/>
                </a:lnTo>
                <a:lnTo>
                  <a:pt x="46920" y="14770"/>
                </a:lnTo>
                <a:lnTo>
                  <a:pt x="47410" y="14070"/>
                </a:lnTo>
                <a:lnTo>
                  <a:pt x="47770" y="13910"/>
                </a:lnTo>
                <a:lnTo>
                  <a:pt x="48180" y="13960"/>
                </a:lnTo>
                <a:lnTo>
                  <a:pt x="48670" y="13900"/>
                </a:lnTo>
                <a:lnTo>
                  <a:pt x="48710" y="14010"/>
                </a:lnTo>
                <a:lnTo>
                  <a:pt x="48860" y="14340"/>
                </a:lnTo>
                <a:lnTo>
                  <a:pt x="48930" y="14410"/>
                </a:lnTo>
                <a:lnTo>
                  <a:pt x="49020" y="14410"/>
                </a:lnTo>
                <a:lnTo>
                  <a:pt x="49090" y="14400"/>
                </a:lnTo>
                <a:lnTo>
                  <a:pt x="49150" y="14440"/>
                </a:lnTo>
                <a:lnTo>
                  <a:pt x="49210" y="14510"/>
                </a:lnTo>
                <a:lnTo>
                  <a:pt x="49290" y="14570"/>
                </a:lnTo>
                <a:lnTo>
                  <a:pt x="49390" y="14680"/>
                </a:lnTo>
                <a:lnTo>
                  <a:pt x="49500" y="14850"/>
                </a:lnTo>
                <a:lnTo>
                  <a:pt x="49610" y="15130"/>
                </a:lnTo>
                <a:lnTo>
                  <a:pt x="49750" y="15400"/>
                </a:lnTo>
                <a:lnTo>
                  <a:pt x="49840" y="15490"/>
                </a:lnTo>
                <a:lnTo>
                  <a:pt x="50070" y="15550"/>
                </a:lnTo>
                <a:lnTo>
                  <a:pt x="50140" y="15680"/>
                </a:lnTo>
                <a:lnTo>
                  <a:pt x="50180" y="15910"/>
                </a:lnTo>
                <a:lnTo>
                  <a:pt x="50170" y="16420"/>
                </a:lnTo>
                <a:lnTo>
                  <a:pt x="50190" y="16650"/>
                </a:lnTo>
                <a:lnTo>
                  <a:pt x="50190" y="16800"/>
                </a:lnTo>
                <a:lnTo>
                  <a:pt x="50200" y="16880"/>
                </a:lnTo>
                <a:lnTo>
                  <a:pt x="50240" y="16940"/>
                </a:lnTo>
                <a:lnTo>
                  <a:pt x="50300" y="17030"/>
                </a:lnTo>
                <a:lnTo>
                  <a:pt x="50220" y="17410"/>
                </a:lnTo>
                <a:lnTo>
                  <a:pt x="49530" y="18110"/>
                </a:lnTo>
                <a:lnTo>
                  <a:pt x="48820" y="18120"/>
                </a:lnTo>
                <a:lnTo>
                  <a:pt x="48910" y="17620"/>
                </a:lnTo>
                <a:lnTo>
                  <a:pt x="48810" y="17500"/>
                </a:lnTo>
                <a:lnTo>
                  <a:pt x="48600" y="17330"/>
                </a:lnTo>
                <a:lnTo>
                  <a:pt x="48310" y="17020"/>
                </a:lnTo>
                <a:lnTo>
                  <a:pt x="48220" y="16750"/>
                </a:lnTo>
                <a:lnTo>
                  <a:pt x="48210" y="16550"/>
                </a:lnTo>
                <a:lnTo>
                  <a:pt x="48050" y="16410"/>
                </a:lnTo>
                <a:lnTo>
                  <a:pt x="47880" y="16330"/>
                </a:lnTo>
                <a:lnTo>
                  <a:pt x="47780" y="16130"/>
                </a:lnTo>
                <a:lnTo>
                  <a:pt x="47600" y="16110"/>
                </a:lnTo>
                <a:lnTo>
                  <a:pt x="47480" y="16070"/>
                </a:lnTo>
                <a:lnTo>
                  <a:pt x="47380" y="16100"/>
                </a:lnTo>
                <a:lnTo>
                  <a:pt x="47310" y="16120"/>
                </a:lnTo>
                <a:lnTo>
                  <a:pt x="47220" y="16140"/>
                </a:lnTo>
                <a:lnTo>
                  <a:pt x="47140" y="16120"/>
                </a:lnTo>
                <a:lnTo>
                  <a:pt x="46690" y="16100"/>
                </a:lnTo>
                <a:lnTo>
                  <a:pt x="46370" y="16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