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Preddvor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Preddvor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4570" y="24520"/>
                </a:moveTo>
                <a:lnTo>
                  <a:pt x="35190" y="24570"/>
                </a:lnTo>
                <a:lnTo>
                  <a:pt x="35330" y="24440"/>
                </a:lnTo>
                <a:lnTo>
                  <a:pt x="35390" y="24370"/>
                </a:lnTo>
                <a:lnTo>
                  <a:pt x="35480" y="24150"/>
                </a:lnTo>
                <a:lnTo>
                  <a:pt x="35580" y="23980"/>
                </a:lnTo>
                <a:lnTo>
                  <a:pt x="35700" y="23910"/>
                </a:lnTo>
                <a:lnTo>
                  <a:pt x="35850" y="23880"/>
                </a:lnTo>
                <a:lnTo>
                  <a:pt x="35980" y="23880"/>
                </a:lnTo>
                <a:lnTo>
                  <a:pt x="36410" y="23990"/>
                </a:lnTo>
                <a:lnTo>
                  <a:pt x="38330" y="24160"/>
                </a:lnTo>
                <a:lnTo>
                  <a:pt x="38610" y="24480"/>
                </a:lnTo>
                <a:lnTo>
                  <a:pt x="38640" y="24750"/>
                </a:lnTo>
                <a:lnTo>
                  <a:pt x="38580" y="25150"/>
                </a:lnTo>
                <a:lnTo>
                  <a:pt x="38700" y="25450"/>
                </a:lnTo>
                <a:lnTo>
                  <a:pt x="38750" y="25630"/>
                </a:lnTo>
                <a:lnTo>
                  <a:pt x="38830" y="25790"/>
                </a:lnTo>
                <a:lnTo>
                  <a:pt x="38560" y="26180"/>
                </a:lnTo>
                <a:lnTo>
                  <a:pt x="37740" y="26690"/>
                </a:lnTo>
                <a:lnTo>
                  <a:pt x="37320" y="26820"/>
                </a:lnTo>
                <a:lnTo>
                  <a:pt x="36830" y="26840"/>
                </a:lnTo>
                <a:lnTo>
                  <a:pt x="36350" y="27030"/>
                </a:lnTo>
                <a:lnTo>
                  <a:pt x="34910" y="27140"/>
                </a:lnTo>
                <a:lnTo>
                  <a:pt x="34110" y="27050"/>
                </a:lnTo>
                <a:lnTo>
                  <a:pt x="33830" y="27130"/>
                </a:lnTo>
                <a:lnTo>
                  <a:pt x="33580" y="26950"/>
                </a:lnTo>
                <a:lnTo>
                  <a:pt x="33490" y="26760"/>
                </a:lnTo>
                <a:lnTo>
                  <a:pt x="33450" y="26520"/>
                </a:lnTo>
                <a:lnTo>
                  <a:pt x="33510" y="26420"/>
                </a:lnTo>
                <a:lnTo>
                  <a:pt x="33790" y="26510"/>
                </a:lnTo>
                <a:lnTo>
                  <a:pt x="33910" y="26530"/>
                </a:lnTo>
                <a:lnTo>
                  <a:pt x="34020" y="26390"/>
                </a:lnTo>
                <a:lnTo>
                  <a:pt x="34100" y="26180"/>
                </a:lnTo>
                <a:lnTo>
                  <a:pt x="34230" y="25590"/>
                </a:lnTo>
                <a:lnTo>
                  <a:pt x="34570" y="24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