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Prebold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rebol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470" y="28450"/>
                </a:moveTo>
                <a:lnTo>
                  <a:pt x="54730" y="28560"/>
                </a:lnTo>
                <a:lnTo>
                  <a:pt x="55300" y="29120"/>
                </a:lnTo>
                <a:lnTo>
                  <a:pt x="55700" y="29350"/>
                </a:lnTo>
                <a:lnTo>
                  <a:pt x="55850" y="29540"/>
                </a:lnTo>
                <a:lnTo>
                  <a:pt x="55870" y="29600"/>
                </a:lnTo>
                <a:lnTo>
                  <a:pt x="55780" y="29600"/>
                </a:lnTo>
                <a:lnTo>
                  <a:pt x="55710" y="29610"/>
                </a:lnTo>
                <a:lnTo>
                  <a:pt x="55640" y="29730"/>
                </a:lnTo>
                <a:lnTo>
                  <a:pt x="55600" y="29930"/>
                </a:lnTo>
                <a:lnTo>
                  <a:pt x="55590" y="30570"/>
                </a:lnTo>
                <a:lnTo>
                  <a:pt x="55550" y="30920"/>
                </a:lnTo>
                <a:lnTo>
                  <a:pt x="55500" y="31060"/>
                </a:lnTo>
                <a:lnTo>
                  <a:pt x="55430" y="31170"/>
                </a:lnTo>
                <a:lnTo>
                  <a:pt x="55340" y="31260"/>
                </a:lnTo>
                <a:lnTo>
                  <a:pt x="55230" y="31330"/>
                </a:lnTo>
                <a:lnTo>
                  <a:pt x="55140" y="31360"/>
                </a:lnTo>
                <a:lnTo>
                  <a:pt x="54930" y="31380"/>
                </a:lnTo>
                <a:lnTo>
                  <a:pt x="53960" y="31510"/>
                </a:lnTo>
                <a:lnTo>
                  <a:pt x="53020" y="31130"/>
                </a:lnTo>
                <a:lnTo>
                  <a:pt x="53210" y="30540"/>
                </a:lnTo>
                <a:lnTo>
                  <a:pt x="53240" y="30380"/>
                </a:lnTo>
                <a:lnTo>
                  <a:pt x="53200" y="29770"/>
                </a:lnTo>
                <a:lnTo>
                  <a:pt x="53650" y="29580"/>
                </a:lnTo>
                <a:lnTo>
                  <a:pt x="54470" y="2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