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Postojna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ostoj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26500" y="44620"/>
                </a:moveTo>
                <a:lnTo>
                  <a:pt x="28030" y="44340"/>
                </a:lnTo>
                <a:lnTo>
                  <a:pt x="28630" y="44470"/>
                </a:lnTo>
                <a:lnTo>
                  <a:pt x="29270" y="44870"/>
                </a:lnTo>
                <a:lnTo>
                  <a:pt x="30840" y="45560"/>
                </a:lnTo>
                <a:lnTo>
                  <a:pt x="30920" y="45930"/>
                </a:lnTo>
                <a:lnTo>
                  <a:pt x="30350" y="47410"/>
                </a:lnTo>
                <a:lnTo>
                  <a:pt x="30320" y="47860"/>
                </a:lnTo>
                <a:lnTo>
                  <a:pt x="30640" y="48450"/>
                </a:lnTo>
                <a:lnTo>
                  <a:pt x="31160" y="49010"/>
                </a:lnTo>
                <a:lnTo>
                  <a:pt x="31500" y="49240"/>
                </a:lnTo>
                <a:lnTo>
                  <a:pt x="32190" y="49370"/>
                </a:lnTo>
                <a:lnTo>
                  <a:pt x="30700" y="50170"/>
                </a:lnTo>
                <a:lnTo>
                  <a:pt x="30270" y="50500"/>
                </a:lnTo>
                <a:lnTo>
                  <a:pt x="29200" y="50900"/>
                </a:lnTo>
                <a:lnTo>
                  <a:pt x="28680" y="50930"/>
                </a:lnTo>
                <a:lnTo>
                  <a:pt x="27830" y="51330"/>
                </a:lnTo>
                <a:lnTo>
                  <a:pt x="27190" y="51460"/>
                </a:lnTo>
                <a:lnTo>
                  <a:pt x="26730" y="51460"/>
                </a:lnTo>
                <a:lnTo>
                  <a:pt x="26240" y="51330"/>
                </a:lnTo>
                <a:lnTo>
                  <a:pt x="25560" y="51020"/>
                </a:lnTo>
                <a:lnTo>
                  <a:pt x="25230" y="50190"/>
                </a:lnTo>
                <a:lnTo>
                  <a:pt x="24950" y="49820"/>
                </a:lnTo>
                <a:lnTo>
                  <a:pt x="23940" y="49090"/>
                </a:lnTo>
                <a:lnTo>
                  <a:pt x="24120" y="48590"/>
                </a:lnTo>
                <a:lnTo>
                  <a:pt x="24270" y="48380"/>
                </a:lnTo>
                <a:lnTo>
                  <a:pt x="24370" y="47600"/>
                </a:lnTo>
                <a:lnTo>
                  <a:pt x="24560" y="47110"/>
                </a:lnTo>
                <a:lnTo>
                  <a:pt x="24190" y="45940"/>
                </a:lnTo>
                <a:lnTo>
                  <a:pt x="25550" y="45450"/>
                </a:lnTo>
                <a:lnTo>
                  <a:pt x="25650" y="45320"/>
                </a:lnTo>
                <a:lnTo>
                  <a:pt x="26500" y="44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