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Polzela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Polzel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3650" y="24520"/>
                </a:moveTo>
                <a:lnTo>
                  <a:pt x="54070" y="24740"/>
                </a:lnTo>
                <a:lnTo>
                  <a:pt x="54240" y="25010"/>
                </a:lnTo>
                <a:lnTo>
                  <a:pt x="54680" y="25320"/>
                </a:lnTo>
                <a:lnTo>
                  <a:pt x="54910" y="25720"/>
                </a:lnTo>
                <a:lnTo>
                  <a:pt x="55270" y="25970"/>
                </a:lnTo>
                <a:lnTo>
                  <a:pt x="55230" y="26950"/>
                </a:lnTo>
                <a:lnTo>
                  <a:pt x="55140" y="27200"/>
                </a:lnTo>
                <a:lnTo>
                  <a:pt x="54920" y="27630"/>
                </a:lnTo>
                <a:lnTo>
                  <a:pt x="54820" y="27880"/>
                </a:lnTo>
                <a:lnTo>
                  <a:pt x="54900" y="28100"/>
                </a:lnTo>
                <a:lnTo>
                  <a:pt x="54730" y="28560"/>
                </a:lnTo>
                <a:lnTo>
                  <a:pt x="54470" y="28450"/>
                </a:lnTo>
                <a:lnTo>
                  <a:pt x="53200" y="26380"/>
                </a:lnTo>
                <a:lnTo>
                  <a:pt x="53400" y="26080"/>
                </a:lnTo>
                <a:lnTo>
                  <a:pt x="53440" y="25650"/>
                </a:lnTo>
                <a:lnTo>
                  <a:pt x="53460" y="25130"/>
                </a:lnTo>
                <a:lnTo>
                  <a:pt x="53650" y="24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