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Poljčane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oljčan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0220" y="27660"/>
                </a:moveTo>
                <a:lnTo>
                  <a:pt x="69300" y="27360"/>
                </a:lnTo>
                <a:lnTo>
                  <a:pt x="68690" y="27350"/>
                </a:lnTo>
                <a:lnTo>
                  <a:pt x="68380" y="27440"/>
                </a:lnTo>
                <a:lnTo>
                  <a:pt x="68210" y="27550"/>
                </a:lnTo>
                <a:lnTo>
                  <a:pt x="68050" y="27780"/>
                </a:lnTo>
                <a:lnTo>
                  <a:pt x="67670" y="27610"/>
                </a:lnTo>
                <a:lnTo>
                  <a:pt x="67820" y="26950"/>
                </a:lnTo>
                <a:lnTo>
                  <a:pt x="67740" y="26320"/>
                </a:lnTo>
                <a:lnTo>
                  <a:pt x="67570" y="25450"/>
                </a:lnTo>
                <a:lnTo>
                  <a:pt x="67840" y="25460"/>
                </a:lnTo>
                <a:lnTo>
                  <a:pt x="68030" y="25740"/>
                </a:lnTo>
                <a:lnTo>
                  <a:pt x="68330" y="25860"/>
                </a:lnTo>
                <a:lnTo>
                  <a:pt x="68440" y="25900"/>
                </a:lnTo>
                <a:lnTo>
                  <a:pt x="68720" y="25820"/>
                </a:lnTo>
                <a:lnTo>
                  <a:pt x="68940" y="25780"/>
                </a:lnTo>
                <a:lnTo>
                  <a:pt x="68970" y="26020"/>
                </a:lnTo>
                <a:lnTo>
                  <a:pt x="69540" y="26020"/>
                </a:lnTo>
                <a:lnTo>
                  <a:pt x="69980" y="25980"/>
                </a:lnTo>
                <a:lnTo>
                  <a:pt x="70120" y="25890"/>
                </a:lnTo>
                <a:lnTo>
                  <a:pt x="70120" y="25940"/>
                </a:lnTo>
                <a:lnTo>
                  <a:pt x="70370" y="26040"/>
                </a:lnTo>
                <a:lnTo>
                  <a:pt x="70560" y="26220"/>
                </a:lnTo>
                <a:lnTo>
                  <a:pt x="70590" y="26580"/>
                </a:lnTo>
                <a:lnTo>
                  <a:pt x="70650" y="27130"/>
                </a:lnTo>
                <a:lnTo>
                  <a:pt x="70220" y="27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