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Podvelka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odvel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1330" y="12280"/>
                </a:moveTo>
                <a:lnTo>
                  <a:pt x="62920" y="12200"/>
                </a:lnTo>
                <a:lnTo>
                  <a:pt x="63770" y="12520"/>
                </a:lnTo>
                <a:lnTo>
                  <a:pt x="64290" y="12970"/>
                </a:lnTo>
                <a:lnTo>
                  <a:pt x="64290" y="12980"/>
                </a:lnTo>
                <a:lnTo>
                  <a:pt x="64460" y="13290"/>
                </a:lnTo>
                <a:lnTo>
                  <a:pt x="64410" y="13710"/>
                </a:lnTo>
                <a:lnTo>
                  <a:pt x="64320" y="14010"/>
                </a:lnTo>
                <a:lnTo>
                  <a:pt x="64270" y="14240"/>
                </a:lnTo>
                <a:lnTo>
                  <a:pt x="64270" y="14430"/>
                </a:lnTo>
                <a:lnTo>
                  <a:pt x="64430" y="14520"/>
                </a:lnTo>
                <a:lnTo>
                  <a:pt x="64520" y="14760"/>
                </a:lnTo>
                <a:lnTo>
                  <a:pt x="64300" y="15170"/>
                </a:lnTo>
                <a:lnTo>
                  <a:pt x="64140" y="15170"/>
                </a:lnTo>
                <a:lnTo>
                  <a:pt x="64000" y="15160"/>
                </a:lnTo>
                <a:lnTo>
                  <a:pt x="63560" y="14850"/>
                </a:lnTo>
                <a:lnTo>
                  <a:pt x="63490" y="14810"/>
                </a:lnTo>
                <a:lnTo>
                  <a:pt x="62930" y="14630"/>
                </a:lnTo>
                <a:lnTo>
                  <a:pt x="62580" y="14590"/>
                </a:lnTo>
                <a:lnTo>
                  <a:pt x="62440" y="14650"/>
                </a:lnTo>
                <a:lnTo>
                  <a:pt x="62370" y="14790"/>
                </a:lnTo>
                <a:lnTo>
                  <a:pt x="62380" y="15150"/>
                </a:lnTo>
                <a:lnTo>
                  <a:pt x="62300" y="15420"/>
                </a:lnTo>
                <a:lnTo>
                  <a:pt x="61780" y="16160"/>
                </a:lnTo>
                <a:lnTo>
                  <a:pt x="61510" y="16860"/>
                </a:lnTo>
                <a:lnTo>
                  <a:pt x="61220" y="17270"/>
                </a:lnTo>
                <a:lnTo>
                  <a:pt x="61040" y="17860"/>
                </a:lnTo>
                <a:lnTo>
                  <a:pt x="60880" y="17160"/>
                </a:lnTo>
                <a:lnTo>
                  <a:pt x="60890" y="16970"/>
                </a:lnTo>
                <a:lnTo>
                  <a:pt x="60950" y="16860"/>
                </a:lnTo>
                <a:lnTo>
                  <a:pt x="60980" y="16740"/>
                </a:lnTo>
                <a:lnTo>
                  <a:pt x="60890" y="16610"/>
                </a:lnTo>
                <a:lnTo>
                  <a:pt x="60440" y="16350"/>
                </a:lnTo>
                <a:lnTo>
                  <a:pt x="60190" y="15920"/>
                </a:lnTo>
                <a:lnTo>
                  <a:pt x="59530" y="15270"/>
                </a:lnTo>
                <a:lnTo>
                  <a:pt x="59930" y="14170"/>
                </a:lnTo>
                <a:lnTo>
                  <a:pt x="60320" y="13790"/>
                </a:lnTo>
                <a:lnTo>
                  <a:pt x="60520" y="13720"/>
                </a:lnTo>
                <a:lnTo>
                  <a:pt x="60990" y="13500"/>
                </a:lnTo>
                <a:lnTo>
                  <a:pt x="61220" y="13310"/>
                </a:lnTo>
                <a:lnTo>
                  <a:pt x="61320" y="12640"/>
                </a:lnTo>
                <a:lnTo>
                  <a:pt x="61330" y="1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