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Podcetrtek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odcetrte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9720" y="36000"/>
                </a:moveTo>
                <a:lnTo>
                  <a:pt x="69950" y="36240"/>
                </a:lnTo>
                <a:lnTo>
                  <a:pt x="70300" y="36450"/>
                </a:lnTo>
                <a:lnTo>
                  <a:pt x="71110" y="36790"/>
                </a:lnTo>
                <a:lnTo>
                  <a:pt x="71460" y="37050"/>
                </a:lnTo>
                <a:lnTo>
                  <a:pt x="71720" y="37450"/>
                </a:lnTo>
                <a:lnTo>
                  <a:pt x="71710" y="37450"/>
                </a:lnTo>
                <a:lnTo>
                  <a:pt x="71480" y="37520"/>
                </a:lnTo>
                <a:lnTo>
                  <a:pt x="70990" y="38080"/>
                </a:lnTo>
                <a:lnTo>
                  <a:pt x="70860" y="37840"/>
                </a:lnTo>
                <a:lnTo>
                  <a:pt x="70150" y="37840"/>
                </a:lnTo>
                <a:lnTo>
                  <a:pt x="69940" y="37760"/>
                </a:lnTo>
                <a:lnTo>
                  <a:pt x="69740" y="37610"/>
                </a:lnTo>
                <a:lnTo>
                  <a:pt x="69610" y="37480"/>
                </a:lnTo>
                <a:lnTo>
                  <a:pt x="69260" y="36440"/>
                </a:lnTo>
                <a:lnTo>
                  <a:pt x="69720" y="36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