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Pivka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iv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010" y="51300"/>
                </a:moveTo>
                <a:lnTo>
                  <a:pt x="34220" y="52050"/>
                </a:lnTo>
                <a:lnTo>
                  <a:pt x="34890" y="52820"/>
                </a:lnTo>
                <a:lnTo>
                  <a:pt x="35150" y="53190"/>
                </a:lnTo>
                <a:lnTo>
                  <a:pt x="35160" y="53920"/>
                </a:lnTo>
                <a:lnTo>
                  <a:pt x="33790" y="53590"/>
                </a:lnTo>
                <a:lnTo>
                  <a:pt x="33520" y="53270"/>
                </a:lnTo>
                <a:lnTo>
                  <a:pt x="32890" y="52760"/>
                </a:lnTo>
                <a:lnTo>
                  <a:pt x="32460" y="52770"/>
                </a:lnTo>
                <a:lnTo>
                  <a:pt x="32340" y="52820"/>
                </a:lnTo>
                <a:lnTo>
                  <a:pt x="32410" y="52950"/>
                </a:lnTo>
                <a:lnTo>
                  <a:pt x="32340" y="53100"/>
                </a:lnTo>
                <a:lnTo>
                  <a:pt x="32010" y="53280"/>
                </a:lnTo>
                <a:lnTo>
                  <a:pt x="31100" y="53460"/>
                </a:lnTo>
                <a:lnTo>
                  <a:pt x="29980" y="53910"/>
                </a:lnTo>
                <a:lnTo>
                  <a:pt x="29730" y="54060"/>
                </a:lnTo>
                <a:lnTo>
                  <a:pt x="29410" y="54360"/>
                </a:lnTo>
                <a:lnTo>
                  <a:pt x="29090" y="54440"/>
                </a:lnTo>
                <a:lnTo>
                  <a:pt x="28470" y="54520"/>
                </a:lnTo>
                <a:lnTo>
                  <a:pt x="27250" y="54440"/>
                </a:lnTo>
                <a:lnTo>
                  <a:pt x="26540" y="54480"/>
                </a:lnTo>
                <a:lnTo>
                  <a:pt x="26050" y="54660"/>
                </a:lnTo>
                <a:lnTo>
                  <a:pt x="25830" y="54800"/>
                </a:lnTo>
                <a:lnTo>
                  <a:pt x="25480" y="54740"/>
                </a:lnTo>
                <a:lnTo>
                  <a:pt x="25170" y="54580"/>
                </a:lnTo>
                <a:lnTo>
                  <a:pt x="25160" y="54510"/>
                </a:lnTo>
                <a:lnTo>
                  <a:pt x="25260" y="54270"/>
                </a:lnTo>
                <a:lnTo>
                  <a:pt x="25110" y="53860"/>
                </a:lnTo>
                <a:lnTo>
                  <a:pt x="24960" y="53550"/>
                </a:lnTo>
                <a:lnTo>
                  <a:pt x="24860" y="53270"/>
                </a:lnTo>
                <a:lnTo>
                  <a:pt x="24840" y="52700"/>
                </a:lnTo>
                <a:lnTo>
                  <a:pt x="24730" y="52450"/>
                </a:lnTo>
                <a:lnTo>
                  <a:pt x="24670" y="52170"/>
                </a:lnTo>
                <a:lnTo>
                  <a:pt x="24730" y="51870"/>
                </a:lnTo>
                <a:lnTo>
                  <a:pt x="24930" y="51500"/>
                </a:lnTo>
                <a:lnTo>
                  <a:pt x="25260" y="51340"/>
                </a:lnTo>
                <a:lnTo>
                  <a:pt x="25560" y="51020"/>
                </a:lnTo>
                <a:lnTo>
                  <a:pt x="26240" y="51330"/>
                </a:lnTo>
                <a:lnTo>
                  <a:pt x="26730" y="51460"/>
                </a:lnTo>
                <a:lnTo>
                  <a:pt x="27190" y="51460"/>
                </a:lnTo>
                <a:lnTo>
                  <a:pt x="27830" y="51330"/>
                </a:lnTo>
                <a:lnTo>
                  <a:pt x="28680" y="50930"/>
                </a:lnTo>
                <a:lnTo>
                  <a:pt x="29200" y="50900"/>
                </a:lnTo>
                <a:lnTo>
                  <a:pt x="30270" y="50500"/>
                </a:lnTo>
                <a:lnTo>
                  <a:pt x="30700" y="50170"/>
                </a:lnTo>
                <a:lnTo>
                  <a:pt x="32190" y="49370"/>
                </a:lnTo>
                <a:lnTo>
                  <a:pt x="32320" y="49960"/>
                </a:lnTo>
                <a:lnTo>
                  <a:pt x="34010" y="5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