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ir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050" y="61500"/>
                </a:moveTo>
                <a:lnTo>
                  <a:pt x="12560" y="61530"/>
                </a:lnTo>
                <a:lnTo>
                  <a:pt x="12020" y="61390"/>
                </a:lnTo>
                <a:lnTo>
                  <a:pt x="11020" y="60320"/>
                </a:lnTo>
                <a:lnTo>
                  <a:pt x="11080" y="60140"/>
                </a:lnTo>
                <a:lnTo>
                  <a:pt x="11010" y="59790"/>
                </a:lnTo>
                <a:lnTo>
                  <a:pt x="11200" y="59370"/>
                </a:lnTo>
                <a:lnTo>
                  <a:pt x="11200" y="59110"/>
                </a:lnTo>
                <a:lnTo>
                  <a:pt x="10920" y="59060"/>
                </a:lnTo>
                <a:lnTo>
                  <a:pt x="10700" y="58890"/>
                </a:lnTo>
                <a:lnTo>
                  <a:pt x="10530" y="58620"/>
                </a:lnTo>
                <a:lnTo>
                  <a:pt x="10410" y="58240"/>
                </a:lnTo>
                <a:lnTo>
                  <a:pt x="11020" y="58380"/>
                </a:lnTo>
                <a:lnTo>
                  <a:pt x="11640" y="58290"/>
                </a:lnTo>
                <a:lnTo>
                  <a:pt x="11650" y="58480"/>
                </a:lnTo>
                <a:lnTo>
                  <a:pt x="11800" y="58810"/>
                </a:lnTo>
                <a:lnTo>
                  <a:pt x="11860" y="58970"/>
                </a:lnTo>
                <a:lnTo>
                  <a:pt x="11870" y="59210"/>
                </a:lnTo>
                <a:lnTo>
                  <a:pt x="11960" y="59580"/>
                </a:lnTo>
                <a:lnTo>
                  <a:pt x="12150" y="59770"/>
                </a:lnTo>
                <a:lnTo>
                  <a:pt x="12290" y="59870"/>
                </a:lnTo>
                <a:lnTo>
                  <a:pt x="12460" y="60140"/>
                </a:lnTo>
                <a:lnTo>
                  <a:pt x="12470" y="60230"/>
                </a:lnTo>
                <a:lnTo>
                  <a:pt x="12520" y="60290"/>
                </a:lnTo>
                <a:lnTo>
                  <a:pt x="12670" y="60340"/>
                </a:lnTo>
                <a:lnTo>
                  <a:pt x="12890" y="60240"/>
                </a:lnTo>
                <a:lnTo>
                  <a:pt x="12980" y="60180"/>
                </a:lnTo>
                <a:lnTo>
                  <a:pt x="13130" y="59570"/>
                </a:lnTo>
                <a:lnTo>
                  <a:pt x="13910" y="59880"/>
                </a:lnTo>
                <a:lnTo>
                  <a:pt x="13960" y="59950"/>
                </a:lnTo>
                <a:lnTo>
                  <a:pt x="14010" y="60050"/>
                </a:lnTo>
                <a:lnTo>
                  <a:pt x="13880" y="60230"/>
                </a:lnTo>
                <a:lnTo>
                  <a:pt x="13560" y="60560"/>
                </a:lnTo>
                <a:lnTo>
                  <a:pt x="13480" y="60780"/>
                </a:lnTo>
                <a:lnTo>
                  <a:pt x="13410" y="60920"/>
                </a:lnTo>
                <a:lnTo>
                  <a:pt x="13370" y="61040"/>
                </a:lnTo>
                <a:lnTo>
                  <a:pt x="13250" y="61130"/>
                </a:lnTo>
                <a:lnTo>
                  <a:pt x="13230" y="61140"/>
                </a:lnTo>
                <a:lnTo>
                  <a:pt x="13090" y="61240"/>
                </a:lnTo>
                <a:lnTo>
                  <a:pt x="13050" y="61490"/>
                </a:lnTo>
                <a:lnTo>
                  <a:pt x="13050" y="6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