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Pesnica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es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0360" y="12320"/>
                </a:moveTo>
                <a:lnTo>
                  <a:pt x="71130" y="12180"/>
                </a:lnTo>
                <a:lnTo>
                  <a:pt x="71200" y="12110"/>
                </a:lnTo>
                <a:lnTo>
                  <a:pt x="71290" y="12060"/>
                </a:lnTo>
                <a:lnTo>
                  <a:pt x="71260" y="12020"/>
                </a:lnTo>
                <a:lnTo>
                  <a:pt x="71250" y="11920"/>
                </a:lnTo>
                <a:lnTo>
                  <a:pt x="71300" y="11710"/>
                </a:lnTo>
                <a:lnTo>
                  <a:pt x="71500" y="11350"/>
                </a:lnTo>
                <a:lnTo>
                  <a:pt x="71580" y="11040"/>
                </a:lnTo>
                <a:lnTo>
                  <a:pt x="71680" y="10900"/>
                </a:lnTo>
                <a:lnTo>
                  <a:pt x="71760" y="10890"/>
                </a:lnTo>
                <a:lnTo>
                  <a:pt x="71890" y="10880"/>
                </a:lnTo>
                <a:lnTo>
                  <a:pt x="72060" y="10940"/>
                </a:lnTo>
                <a:lnTo>
                  <a:pt x="72400" y="10910"/>
                </a:lnTo>
                <a:lnTo>
                  <a:pt x="72810" y="11030"/>
                </a:lnTo>
                <a:lnTo>
                  <a:pt x="72940" y="11150"/>
                </a:lnTo>
                <a:lnTo>
                  <a:pt x="73010" y="11270"/>
                </a:lnTo>
                <a:lnTo>
                  <a:pt x="73020" y="11400"/>
                </a:lnTo>
                <a:lnTo>
                  <a:pt x="73050" y="11500"/>
                </a:lnTo>
                <a:lnTo>
                  <a:pt x="73210" y="11700"/>
                </a:lnTo>
                <a:lnTo>
                  <a:pt x="73340" y="11790"/>
                </a:lnTo>
                <a:lnTo>
                  <a:pt x="73450" y="11930"/>
                </a:lnTo>
                <a:lnTo>
                  <a:pt x="73550" y="12110"/>
                </a:lnTo>
                <a:lnTo>
                  <a:pt x="73680" y="12260"/>
                </a:lnTo>
                <a:lnTo>
                  <a:pt x="73960" y="12670"/>
                </a:lnTo>
                <a:lnTo>
                  <a:pt x="73680" y="13490"/>
                </a:lnTo>
                <a:lnTo>
                  <a:pt x="73590" y="14000"/>
                </a:lnTo>
                <a:lnTo>
                  <a:pt x="73660" y="14610"/>
                </a:lnTo>
                <a:lnTo>
                  <a:pt x="73590" y="14880"/>
                </a:lnTo>
                <a:lnTo>
                  <a:pt x="73500" y="15240"/>
                </a:lnTo>
                <a:lnTo>
                  <a:pt x="73220" y="15440"/>
                </a:lnTo>
                <a:lnTo>
                  <a:pt x="72520" y="15400"/>
                </a:lnTo>
                <a:lnTo>
                  <a:pt x="71900" y="14980"/>
                </a:lnTo>
                <a:lnTo>
                  <a:pt x="71340" y="14420"/>
                </a:lnTo>
                <a:lnTo>
                  <a:pt x="70400" y="14360"/>
                </a:lnTo>
                <a:lnTo>
                  <a:pt x="70900" y="13960"/>
                </a:lnTo>
                <a:lnTo>
                  <a:pt x="70360" y="12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