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Osilnica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Osilnica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45670" y="60790"/>
                </a:moveTo>
                <a:lnTo>
                  <a:pt x="45420" y="60140"/>
                </a:lnTo>
                <a:lnTo>
                  <a:pt x="45410" y="60140"/>
                </a:lnTo>
                <a:lnTo>
                  <a:pt x="45410" y="60130"/>
                </a:lnTo>
                <a:lnTo>
                  <a:pt x="42730" y="58950"/>
                </a:lnTo>
                <a:lnTo>
                  <a:pt x="42160" y="58460"/>
                </a:lnTo>
                <a:lnTo>
                  <a:pt x="42150" y="58250"/>
                </a:lnTo>
                <a:lnTo>
                  <a:pt x="42250" y="57520"/>
                </a:lnTo>
                <a:lnTo>
                  <a:pt x="42190" y="57200"/>
                </a:lnTo>
                <a:lnTo>
                  <a:pt x="42030" y="56970"/>
                </a:lnTo>
                <a:lnTo>
                  <a:pt x="42020" y="56970"/>
                </a:lnTo>
                <a:lnTo>
                  <a:pt x="42510" y="56720"/>
                </a:lnTo>
                <a:lnTo>
                  <a:pt x="43750" y="55860"/>
                </a:lnTo>
                <a:lnTo>
                  <a:pt x="43930" y="56740"/>
                </a:lnTo>
                <a:lnTo>
                  <a:pt x="44040" y="56900"/>
                </a:lnTo>
                <a:lnTo>
                  <a:pt x="44030" y="57090"/>
                </a:lnTo>
                <a:lnTo>
                  <a:pt x="43980" y="57170"/>
                </a:lnTo>
                <a:lnTo>
                  <a:pt x="44020" y="57320"/>
                </a:lnTo>
                <a:lnTo>
                  <a:pt x="44200" y="57650"/>
                </a:lnTo>
                <a:lnTo>
                  <a:pt x="44690" y="58010"/>
                </a:lnTo>
                <a:lnTo>
                  <a:pt x="45830" y="59080"/>
                </a:lnTo>
                <a:lnTo>
                  <a:pt x="46430" y="59790"/>
                </a:lnTo>
                <a:lnTo>
                  <a:pt x="46250" y="60290"/>
                </a:lnTo>
                <a:lnTo>
                  <a:pt x="45670" y="607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