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Ormož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Ormož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7340" y="18940"/>
                </a:moveTo>
                <a:lnTo>
                  <a:pt x="87330" y="19200"/>
                </a:lnTo>
                <a:lnTo>
                  <a:pt x="87440" y="19770"/>
                </a:lnTo>
                <a:lnTo>
                  <a:pt x="87730" y="20750"/>
                </a:lnTo>
                <a:lnTo>
                  <a:pt x="87330" y="21060"/>
                </a:lnTo>
                <a:lnTo>
                  <a:pt x="86950" y="21410"/>
                </a:lnTo>
                <a:lnTo>
                  <a:pt x="86800" y="20960"/>
                </a:lnTo>
                <a:lnTo>
                  <a:pt x="86510" y="20760"/>
                </a:lnTo>
                <a:lnTo>
                  <a:pt x="86280" y="20700"/>
                </a:lnTo>
                <a:lnTo>
                  <a:pt x="86040" y="20760"/>
                </a:lnTo>
                <a:lnTo>
                  <a:pt x="85610" y="20800"/>
                </a:lnTo>
                <a:lnTo>
                  <a:pt x="85480" y="20960"/>
                </a:lnTo>
                <a:lnTo>
                  <a:pt x="85480" y="21380"/>
                </a:lnTo>
                <a:lnTo>
                  <a:pt x="85460" y="21640"/>
                </a:lnTo>
                <a:lnTo>
                  <a:pt x="85610" y="22030"/>
                </a:lnTo>
                <a:lnTo>
                  <a:pt x="85520" y="22320"/>
                </a:lnTo>
                <a:lnTo>
                  <a:pt x="85550" y="22350"/>
                </a:lnTo>
                <a:lnTo>
                  <a:pt x="85590" y="22510"/>
                </a:lnTo>
                <a:lnTo>
                  <a:pt x="85570" y="22800"/>
                </a:lnTo>
                <a:lnTo>
                  <a:pt x="85300" y="22710"/>
                </a:lnTo>
                <a:lnTo>
                  <a:pt x="85170" y="23010"/>
                </a:lnTo>
                <a:lnTo>
                  <a:pt x="85010" y="22860"/>
                </a:lnTo>
                <a:lnTo>
                  <a:pt x="84730" y="22720"/>
                </a:lnTo>
                <a:lnTo>
                  <a:pt x="84380" y="22790"/>
                </a:lnTo>
                <a:lnTo>
                  <a:pt x="84140" y="23050"/>
                </a:lnTo>
                <a:lnTo>
                  <a:pt x="83920" y="23370"/>
                </a:lnTo>
                <a:lnTo>
                  <a:pt x="83640" y="23600"/>
                </a:lnTo>
                <a:lnTo>
                  <a:pt x="83310" y="23660"/>
                </a:lnTo>
                <a:lnTo>
                  <a:pt x="83140" y="23630"/>
                </a:lnTo>
                <a:lnTo>
                  <a:pt x="82770" y="23150"/>
                </a:lnTo>
                <a:lnTo>
                  <a:pt x="82490" y="22330"/>
                </a:lnTo>
                <a:lnTo>
                  <a:pt x="82040" y="21460"/>
                </a:lnTo>
                <a:lnTo>
                  <a:pt x="81340" y="21150"/>
                </a:lnTo>
                <a:lnTo>
                  <a:pt x="81660" y="20530"/>
                </a:lnTo>
                <a:lnTo>
                  <a:pt x="81950" y="20730"/>
                </a:lnTo>
                <a:lnTo>
                  <a:pt x="82460" y="20650"/>
                </a:lnTo>
                <a:lnTo>
                  <a:pt x="83020" y="20540"/>
                </a:lnTo>
                <a:lnTo>
                  <a:pt x="83120" y="20520"/>
                </a:lnTo>
                <a:lnTo>
                  <a:pt x="83630" y="20320"/>
                </a:lnTo>
                <a:lnTo>
                  <a:pt x="83700" y="19910"/>
                </a:lnTo>
                <a:lnTo>
                  <a:pt x="83660" y="19610"/>
                </a:lnTo>
                <a:lnTo>
                  <a:pt x="83590" y="19310"/>
                </a:lnTo>
                <a:lnTo>
                  <a:pt x="83460" y="19150"/>
                </a:lnTo>
                <a:lnTo>
                  <a:pt x="84040" y="19150"/>
                </a:lnTo>
                <a:lnTo>
                  <a:pt x="84150" y="18900"/>
                </a:lnTo>
                <a:lnTo>
                  <a:pt x="83930" y="18690"/>
                </a:lnTo>
                <a:lnTo>
                  <a:pt x="83790" y="18470"/>
                </a:lnTo>
                <a:lnTo>
                  <a:pt x="83870" y="18480"/>
                </a:lnTo>
                <a:lnTo>
                  <a:pt x="84520" y="18760"/>
                </a:lnTo>
                <a:lnTo>
                  <a:pt x="84850" y="18790"/>
                </a:lnTo>
                <a:lnTo>
                  <a:pt x="84990" y="18750"/>
                </a:lnTo>
                <a:lnTo>
                  <a:pt x="85070" y="18590"/>
                </a:lnTo>
                <a:lnTo>
                  <a:pt x="85510" y="18490"/>
                </a:lnTo>
                <a:lnTo>
                  <a:pt x="85880" y="18760"/>
                </a:lnTo>
                <a:lnTo>
                  <a:pt x="86110" y="18980"/>
                </a:lnTo>
                <a:lnTo>
                  <a:pt x="86410" y="19420"/>
                </a:lnTo>
                <a:lnTo>
                  <a:pt x="86470" y="19450"/>
                </a:lnTo>
                <a:lnTo>
                  <a:pt x="86540" y="19420"/>
                </a:lnTo>
                <a:lnTo>
                  <a:pt x="86660" y="19310"/>
                </a:lnTo>
                <a:lnTo>
                  <a:pt x="86840" y="19380"/>
                </a:lnTo>
                <a:lnTo>
                  <a:pt x="86990" y="19340"/>
                </a:lnTo>
                <a:lnTo>
                  <a:pt x="87060" y="19240"/>
                </a:lnTo>
                <a:lnTo>
                  <a:pt x="87130" y="19100"/>
                </a:lnTo>
                <a:lnTo>
                  <a:pt x="87250" y="18990"/>
                </a:lnTo>
                <a:lnTo>
                  <a:pt x="87330" y="18950"/>
                </a:lnTo>
                <a:lnTo>
                  <a:pt x="87340" y="18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