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Oplotnica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Oplotn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4000" y="23700"/>
                </a:moveTo>
                <a:lnTo>
                  <a:pt x="63530" y="23300"/>
                </a:lnTo>
                <a:lnTo>
                  <a:pt x="63550" y="23180"/>
                </a:lnTo>
                <a:lnTo>
                  <a:pt x="63700" y="23020"/>
                </a:lnTo>
                <a:lnTo>
                  <a:pt x="63770" y="22900"/>
                </a:lnTo>
                <a:lnTo>
                  <a:pt x="63820" y="22780"/>
                </a:lnTo>
                <a:lnTo>
                  <a:pt x="63700" y="22590"/>
                </a:lnTo>
                <a:lnTo>
                  <a:pt x="63550" y="22400"/>
                </a:lnTo>
                <a:lnTo>
                  <a:pt x="63550" y="22270"/>
                </a:lnTo>
                <a:lnTo>
                  <a:pt x="63620" y="22180"/>
                </a:lnTo>
                <a:lnTo>
                  <a:pt x="63690" y="21980"/>
                </a:lnTo>
                <a:lnTo>
                  <a:pt x="63750" y="21770"/>
                </a:lnTo>
                <a:lnTo>
                  <a:pt x="63920" y="21470"/>
                </a:lnTo>
                <a:lnTo>
                  <a:pt x="64440" y="21710"/>
                </a:lnTo>
                <a:lnTo>
                  <a:pt x="64750" y="22090"/>
                </a:lnTo>
                <a:lnTo>
                  <a:pt x="64840" y="22270"/>
                </a:lnTo>
                <a:lnTo>
                  <a:pt x="64930" y="22500"/>
                </a:lnTo>
                <a:lnTo>
                  <a:pt x="65010" y="22590"/>
                </a:lnTo>
                <a:lnTo>
                  <a:pt x="65100" y="22630"/>
                </a:lnTo>
                <a:lnTo>
                  <a:pt x="65250" y="22600"/>
                </a:lnTo>
                <a:lnTo>
                  <a:pt x="65460" y="22590"/>
                </a:lnTo>
                <a:lnTo>
                  <a:pt x="65870" y="22710"/>
                </a:lnTo>
                <a:lnTo>
                  <a:pt x="66000" y="22810"/>
                </a:lnTo>
                <a:lnTo>
                  <a:pt x="66030" y="22920"/>
                </a:lnTo>
                <a:lnTo>
                  <a:pt x="65980" y="23300"/>
                </a:lnTo>
                <a:lnTo>
                  <a:pt x="66060" y="23680"/>
                </a:lnTo>
                <a:lnTo>
                  <a:pt x="66240" y="24190"/>
                </a:lnTo>
                <a:lnTo>
                  <a:pt x="65040" y="24250"/>
                </a:lnTo>
                <a:lnTo>
                  <a:pt x="64820" y="24170"/>
                </a:lnTo>
                <a:lnTo>
                  <a:pt x="64000" y="23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