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Odranci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Odranci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9260" y="14230"/>
                </a:moveTo>
                <a:lnTo>
                  <a:pt x="89240" y="14560"/>
                </a:lnTo>
                <a:lnTo>
                  <a:pt x="88870" y="15030"/>
                </a:lnTo>
                <a:lnTo>
                  <a:pt x="88650" y="15100"/>
                </a:lnTo>
                <a:lnTo>
                  <a:pt x="88260" y="15410"/>
                </a:lnTo>
                <a:lnTo>
                  <a:pt x="88140" y="15110"/>
                </a:lnTo>
                <a:lnTo>
                  <a:pt x="88120" y="14980"/>
                </a:lnTo>
                <a:lnTo>
                  <a:pt x="88070" y="14810"/>
                </a:lnTo>
                <a:lnTo>
                  <a:pt x="88140" y="14570"/>
                </a:lnTo>
                <a:lnTo>
                  <a:pt x="88270" y="14410"/>
                </a:lnTo>
                <a:lnTo>
                  <a:pt x="88490" y="14180"/>
                </a:lnTo>
                <a:lnTo>
                  <a:pt x="89260" y="14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