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Novo Mesto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Novo Mest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1280" y="49440"/>
                </a:moveTo>
                <a:lnTo>
                  <a:pt x="60490" y="49700"/>
                </a:lnTo>
                <a:lnTo>
                  <a:pt x="59330" y="50350"/>
                </a:lnTo>
                <a:lnTo>
                  <a:pt x="59080" y="50640"/>
                </a:lnTo>
                <a:lnTo>
                  <a:pt x="58940" y="51040"/>
                </a:lnTo>
                <a:lnTo>
                  <a:pt x="58910" y="51060"/>
                </a:lnTo>
                <a:lnTo>
                  <a:pt x="58310" y="51490"/>
                </a:lnTo>
                <a:lnTo>
                  <a:pt x="57230" y="52250"/>
                </a:lnTo>
                <a:lnTo>
                  <a:pt x="57050" y="52300"/>
                </a:lnTo>
                <a:lnTo>
                  <a:pt x="56670" y="52340"/>
                </a:lnTo>
                <a:lnTo>
                  <a:pt x="56230" y="52300"/>
                </a:lnTo>
                <a:lnTo>
                  <a:pt x="55370" y="52360"/>
                </a:lnTo>
                <a:lnTo>
                  <a:pt x="54690" y="52250"/>
                </a:lnTo>
                <a:lnTo>
                  <a:pt x="54770" y="51910"/>
                </a:lnTo>
                <a:lnTo>
                  <a:pt x="54980" y="51770"/>
                </a:lnTo>
                <a:lnTo>
                  <a:pt x="55070" y="51730"/>
                </a:lnTo>
                <a:lnTo>
                  <a:pt x="55140" y="51670"/>
                </a:lnTo>
                <a:lnTo>
                  <a:pt x="55190" y="51590"/>
                </a:lnTo>
                <a:lnTo>
                  <a:pt x="55240" y="51510"/>
                </a:lnTo>
                <a:lnTo>
                  <a:pt x="55300" y="51330"/>
                </a:lnTo>
                <a:lnTo>
                  <a:pt x="55220" y="51120"/>
                </a:lnTo>
                <a:lnTo>
                  <a:pt x="55020" y="50850"/>
                </a:lnTo>
                <a:lnTo>
                  <a:pt x="54920" y="50740"/>
                </a:lnTo>
                <a:lnTo>
                  <a:pt x="55010" y="50580"/>
                </a:lnTo>
                <a:lnTo>
                  <a:pt x="55120" y="50320"/>
                </a:lnTo>
                <a:lnTo>
                  <a:pt x="54930" y="50110"/>
                </a:lnTo>
                <a:lnTo>
                  <a:pt x="54840" y="49980"/>
                </a:lnTo>
                <a:lnTo>
                  <a:pt x="54500" y="49770"/>
                </a:lnTo>
                <a:lnTo>
                  <a:pt x="54610" y="49640"/>
                </a:lnTo>
                <a:lnTo>
                  <a:pt x="54650" y="49560"/>
                </a:lnTo>
                <a:lnTo>
                  <a:pt x="54780" y="49540"/>
                </a:lnTo>
                <a:lnTo>
                  <a:pt x="55010" y="49540"/>
                </a:lnTo>
                <a:lnTo>
                  <a:pt x="55040" y="49390"/>
                </a:lnTo>
                <a:lnTo>
                  <a:pt x="55040" y="49150"/>
                </a:lnTo>
                <a:lnTo>
                  <a:pt x="55020" y="49030"/>
                </a:lnTo>
                <a:lnTo>
                  <a:pt x="54990" y="48710"/>
                </a:lnTo>
                <a:lnTo>
                  <a:pt x="55110" y="48470"/>
                </a:lnTo>
                <a:lnTo>
                  <a:pt x="55290" y="48220"/>
                </a:lnTo>
                <a:lnTo>
                  <a:pt x="55350" y="48090"/>
                </a:lnTo>
                <a:lnTo>
                  <a:pt x="55290" y="47900"/>
                </a:lnTo>
                <a:lnTo>
                  <a:pt x="55240" y="47660"/>
                </a:lnTo>
                <a:lnTo>
                  <a:pt x="55110" y="47390"/>
                </a:lnTo>
                <a:lnTo>
                  <a:pt x="55170" y="47170"/>
                </a:lnTo>
                <a:lnTo>
                  <a:pt x="55180" y="47030"/>
                </a:lnTo>
                <a:lnTo>
                  <a:pt x="55200" y="47000"/>
                </a:lnTo>
                <a:lnTo>
                  <a:pt x="55020" y="46880"/>
                </a:lnTo>
                <a:lnTo>
                  <a:pt x="54910" y="46730"/>
                </a:lnTo>
                <a:lnTo>
                  <a:pt x="54980" y="46630"/>
                </a:lnTo>
                <a:lnTo>
                  <a:pt x="55050" y="46490"/>
                </a:lnTo>
                <a:lnTo>
                  <a:pt x="55140" y="46270"/>
                </a:lnTo>
                <a:lnTo>
                  <a:pt x="55180" y="46130"/>
                </a:lnTo>
                <a:lnTo>
                  <a:pt x="55190" y="45980"/>
                </a:lnTo>
                <a:lnTo>
                  <a:pt x="55180" y="45870"/>
                </a:lnTo>
                <a:lnTo>
                  <a:pt x="55150" y="45710"/>
                </a:lnTo>
                <a:lnTo>
                  <a:pt x="55190" y="45660"/>
                </a:lnTo>
                <a:lnTo>
                  <a:pt x="55240" y="45650"/>
                </a:lnTo>
                <a:lnTo>
                  <a:pt x="55340" y="45660"/>
                </a:lnTo>
                <a:lnTo>
                  <a:pt x="55440" y="45610"/>
                </a:lnTo>
                <a:lnTo>
                  <a:pt x="55630" y="45440"/>
                </a:lnTo>
                <a:lnTo>
                  <a:pt x="55900" y="44430"/>
                </a:lnTo>
                <a:lnTo>
                  <a:pt x="57050" y="44680"/>
                </a:lnTo>
                <a:lnTo>
                  <a:pt x="57250" y="44620"/>
                </a:lnTo>
                <a:lnTo>
                  <a:pt x="57310" y="44820"/>
                </a:lnTo>
                <a:lnTo>
                  <a:pt x="57910" y="44980"/>
                </a:lnTo>
                <a:lnTo>
                  <a:pt x="58140" y="45520"/>
                </a:lnTo>
                <a:lnTo>
                  <a:pt x="58480" y="45680"/>
                </a:lnTo>
                <a:lnTo>
                  <a:pt x="59010" y="46060"/>
                </a:lnTo>
                <a:lnTo>
                  <a:pt x="59580" y="45920"/>
                </a:lnTo>
                <a:lnTo>
                  <a:pt x="59630" y="46230"/>
                </a:lnTo>
                <a:lnTo>
                  <a:pt x="59780" y="46630"/>
                </a:lnTo>
                <a:lnTo>
                  <a:pt x="60300" y="47170"/>
                </a:lnTo>
                <a:lnTo>
                  <a:pt x="60970" y="48200"/>
                </a:lnTo>
                <a:lnTo>
                  <a:pt x="61250" y="49310"/>
                </a:lnTo>
                <a:lnTo>
                  <a:pt x="61250" y="49320"/>
                </a:lnTo>
                <a:lnTo>
                  <a:pt x="61270" y="49420"/>
                </a:lnTo>
                <a:lnTo>
                  <a:pt x="61280" y="4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