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Nova Goriška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Nova Goriš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1760" y="41420"/>
                </a:moveTo>
                <a:lnTo>
                  <a:pt x="11980" y="40570"/>
                </a:lnTo>
                <a:lnTo>
                  <a:pt x="11490" y="39780"/>
                </a:lnTo>
                <a:lnTo>
                  <a:pt x="11340" y="39820"/>
                </a:lnTo>
                <a:lnTo>
                  <a:pt x="11360" y="39800"/>
                </a:lnTo>
                <a:lnTo>
                  <a:pt x="11640" y="39550"/>
                </a:lnTo>
                <a:lnTo>
                  <a:pt x="12080" y="39320"/>
                </a:lnTo>
                <a:lnTo>
                  <a:pt x="11430" y="38640"/>
                </a:lnTo>
                <a:lnTo>
                  <a:pt x="11760" y="38690"/>
                </a:lnTo>
                <a:lnTo>
                  <a:pt x="11870" y="38760"/>
                </a:lnTo>
                <a:lnTo>
                  <a:pt x="12050" y="38910"/>
                </a:lnTo>
                <a:lnTo>
                  <a:pt x="12160" y="39030"/>
                </a:lnTo>
                <a:lnTo>
                  <a:pt x="12260" y="39120"/>
                </a:lnTo>
                <a:lnTo>
                  <a:pt x="12380" y="39130"/>
                </a:lnTo>
                <a:lnTo>
                  <a:pt x="12490" y="39090"/>
                </a:lnTo>
                <a:lnTo>
                  <a:pt x="12580" y="38980"/>
                </a:lnTo>
                <a:lnTo>
                  <a:pt x="12420" y="38730"/>
                </a:lnTo>
                <a:lnTo>
                  <a:pt x="12030" y="38200"/>
                </a:lnTo>
                <a:lnTo>
                  <a:pt x="12050" y="38040"/>
                </a:lnTo>
                <a:lnTo>
                  <a:pt x="12270" y="37880"/>
                </a:lnTo>
                <a:lnTo>
                  <a:pt x="12900" y="36900"/>
                </a:lnTo>
                <a:lnTo>
                  <a:pt x="13250" y="36620"/>
                </a:lnTo>
                <a:lnTo>
                  <a:pt x="13670" y="36390"/>
                </a:lnTo>
                <a:lnTo>
                  <a:pt x="14350" y="36440"/>
                </a:lnTo>
                <a:lnTo>
                  <a:pt x="15130" y="36770"/>
                </a:lnTo>
                <a:lnTo>
                  <a:pt x="15350" y="36760"/>
                </a:lnTo>
                <a:lnTo>
                  <a:pt x="15700" y="36490"/>
                </a:lnTo>
                <a:lnTo>
                  <a:pt x="15960" y="36030"/>
                </a:lnTo>
                <a:lnTo>
                  <a:pt x="16140" y="35770"/>
                </a:lnTo>
                <a:lnTo>
                  <a:pt x="16190" y="34950"/>
                </a:lnTo>
                <a:lnTo>
                  <a:pt x="16540" y="34650"/>
                </a:lnTo>
                <a:lnTo>
                  <a:pt x="16890" y="34660"/>
                </a:lnTo>
                <a:lnTo>
                  <a:pt x="17090" y="34870"/>
                </a:lnTo>
                <a:lnTo>
                  <a:pt x="17320" y="35790"/>
                </a:lnTo>
                <a:lnTo>
                  <a:pt x="17300" y="36090"/>
                </a:lnTo>
                <a:lnTo>
                  <a:pt x="17320" y="36590"/>
                </a:lnTo>
                <a:lnTo>
                  <a:pt x="17420" y="37100"/>
                </a:lnTo>
                <a:lnTo>
                  <a:pt x="17680" y="37680"/>
                </a:lnTo>
                <a:lnTo>
                  <a:pt x="17980" y="38130"/>
                </a:lnTo>
                <a:lnTo>
                  <a:pt x="18200" y="38380"/>
                </a:lnTo>
                <a:lnTo>
                  <a:pt x="18990" y="38890"/>
                </a:lnTo>
                <a:lnTo>
                  <a:pt x="18600" y="39090"/>
                </a:lnTo>
                <a:lnTo>
                  <a:pt x="18360" y="39450"/>
                </a:lnTo>
                <a:lnTo>
                  <a:pt x="18360" y="39850"/>
                </a:lnTo>
                <a:lnTo>
                  <a:pt x="17060" y="40800"/>
                </a:lnTo>
                <a:lnTo>
                  <a:pt x="16350" y="42000"/>
                </a:lnTo>
                <a:lnTo>
                  <a:pt x="15740" y="42740"/>
                </a:lnTo>
                <a:lnTo>
                  <a:pt x="15550" y="42800"/>
                </a:lnTo>
                <a:lnTo>
                  <a:pt x="15150" y="43090"/>
                </a:lnTo>
                <a:lnTo>
                  <a:pt x="15180" y="43190"/>
                </a:lnTo>
                <a:lnTo>
                  <a:pt x="15330" y="43250"/>
                </a:lnTo>
                <a:lnTo>
                  <a:pt x="15560" y="43400"/>
                </a:lnTo>
                <a:lnTo>
                  <a:pt x="15800" y="43690"/>
                </a:lnTo>
                <a:lnTo>
                  <a:pt x="16190" y="43940"/>
                </a:lnTo>
                <a:lnTo>
                  <a:pt x="16720" y="44460"/>
                </a:lnTo>
                <a:lnTo>
                  <a:pt x="16840" y="44620"/>
                </a:lnTo>
                <a:lnTo>
                  <a:pt x="16940" y="44780"/>
                </a:lnTo>
                <a:lnTo>
                  <a:pt x="17030" y="44880"/>
                </a:lnTo>
                <a:lnTo>
                  <a:pt x="17110" y="45050"/>
                </a:lnTo>
                <a:lnTo>
                  <a:pt x="17230" y="45150"/>
                </a:lnTo>
                <a:lnTo>
                  <a:pt x="17690" y="45410"/>
                </a:lnTo>
                <a:lnTo>
                  <a:pt x="17760" y="45510"/>
                </a:lnTo>
                <a:lnTo>
                  <a:pt x="18070" y="46000"/>
                </a:lnTo>
                <a:lnTo>
                  <a:pt x="17440" y="45730"/>
                </a:lnTo>
                <a:lnTo>
                  <a:pt x="17120" y="45770"/>
                </a:lnTo>
                <a:lnTo>
                  <a:pt x="16500" y="45780"/>
                </a:lnTo>
                <a:lnTo>
                  <a:pt x="16010" y="45630"/>
                </a:lnTo>
                <a:lnTo>
                  <a:pt x="14560" y="44830"/>
                </a:lnTo>
                <a:lnTo>
                  <a:pt x="14500" y="44300"/>
                </a:lnTo>
                <a:lnTo>
                  <a:pt x="14360" y="44400"/>
                </a:lnTo>
                <a:lnTo>
                  <a:pt x="14140" y="44170"/>
                </a:lnTo>
                <a:lnTo>
                  <a:pt x="13980" y="43850"/>
                </a:lnTo>
                <a:lnTo>
                  <a:pt x="14020" y="43680"/>
                </a:lnTo>
                <a:lnTo>
                  <a:pt x="14040" y="43650"/>
                </a:lnTo>
                <a:lnTo>
                  <a:pt x="14110" y="43650"/>
                </a:lnTo>
                <a:lnTo>
                  <a:pt x="14270" y="43590"/>
                </a:lnTo>
                <a:lnTo>
                  <a:pt x="14430" y="43520"/>
                </a:lnTo>
                <a:lnTo>
                  <a:pt x="14500" y="43000"/>
                </a:lnTo>
                <a:lnTo>
                  <a:pt x="14500" y="42580"/>
                </a:lnTo>
                <a:lnTo>
                  <a:pt x="14470" y="42290"/>
                </a:lnTo>
                <a:lnTo>
                  <a:pt x="13820" y="42330"/>
                </a:lnTo>
                <a:lnTo>
                  <a:pt x="13810" y="42260"/>
                </a:lnTo>
                <a:lnTo>
                  <a:pt x="13710" y="42270"/>
                </a:lnTo>
                <a:lnTo>
                  <a:pt x="13610" y="42260"/>
                </a:lnTo>
                <a:lnTo>
                  <a:pt x="13530" y="42220"/>
                </a:lnTo>
                <a:lnTo>
                  <a:pt x="13470" y="42150"/>
                </a:lnTo>
                <a:lnTo>
                  <a:pt x="13410" y="42110"/>
                </a:lnTo>
                <a:lnTo>
                  <a:pt x="13330" y="42090"/>
                </a:lnTo>
                <a:lnTo>
                  <a:pt x="13210" y="42110"/>
                </a:lnTo>
                <a:lnTo>
                  <a:pt x="13070" y="42090"/>
                </a:lnTo>
                <a:lnTo>
                  <a:pt x="12930" y="42010"/>
                </a:lnTo>
                <a:lnTo>
                  <a:pt x="12670" y="41750"/>
                </a:lnTo>
                <a:lnTo>
                  <a:pt x="12460" y="41640"/>
                </a:lnTo>
                <a:lnTo>
                  <a:pt x="12270" y="41590"/>
                </a:lnTo>
                <a:lnTo>
                  <a:pt x="11760" y="41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