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Nazarje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Nazar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400" y="29160"/>
                </a:moveTo>
                <a:lnTo>
                  <a:pt x="47530" y="28650"/>
                </a:lnTo>
                <a:lnTo>
                  <a:pt x="47610" y="27990"/>
                </a:lnTo>
                <a:lnTo>
                  <a:pt x="47740" y="27560"/>
                </a:lnTo>
                <a:lnTo>
                  <a:pt x="48030" y="27170"/>
                </a:lnTo>
                <a:lnTo>
                  <a:pt x="48170" y="26640"/>
                </a:lnTo>
                <a:lnTo>
                  <a:pt x="49550" y="26260"/>
                </a:lnTo>
                <a:lnTo>
                  <a:pt x="50100" y="25790"/>
                </a:lnTo>
                <a:lnTo>
                  <a:pt x="50220" y="25690"/>
                </a:lnTo>
                <a:lnTo>
                  <a:pt x="50390" y="25600"/>
                </a:lnTo>
                <a:lnTo>
                  <a:pt x="50570" y="25650"/>
                </a:lnTo>
                <a:lnTo>
                  <a:pt x="50750" y="25900"/>
                </a:lnTo>
                <a:lnTo>
                  <a:pt x="50870" y="26560"/>
                </a:lnTo>
                <a:lnTo>
                  <a:pt x="50870" y="27360"/>
                </a:lnTo>
                <a:lnTo>
                  <a:pt x="50490" y="27380"/>
                </a:lnTo>
                <a:lnTo>
                  <a:pt x="50420" y="27360"/>
                </a:lnTo>
                <a:lnTo>
                  <a:pt x="50290" y="27440"/>
                </a:lnTo>
                <a:lnTo>
                  <a:pt x="50290" y="27600"/>
                </a:lnTo>
                <a:lnTo>
                  <a:pt x="50160" y="27740"/>
                </a:lnTo>
                <a:lnTo>
                  <a:pt x="49580" y="27980"/>
                </a:lnTo>
                <a:lnTo>
                  <a:pt x="49370" y="28130"/>
                </a:lnTo>
                <a:lnTo>
                  <a:pt x="49060" y="28150"/>
                </a:lnTo>
                <a:lnTo>
                  <a:pt x="48850" y="28210"/>
                </a:lnTo>
                <a:lnTo>
                  <a:pt x="48770" y="28400"/>
                </a:lnTo>
                <a:lnTo>
                  <a:pt x="48770" y="28590"/>
                </a:lnTo>
                <a:lnTo>
                  <a:pt x="48400" y="2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