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Nakl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0570" y="25590"/>
                </a:moveTo>
                <a:lnTo>
                  <a:pt x="31210" y="25740"/>
                </a:lnTo>
                <a:lnTo>
                  <a:pt x="31380" y="25860"/>
                </a:lnTo>
                <a:lnTo>
                  <a:pt x="31540" y="25890"/>
                </a:lnTo>
                <a:lnTo>
                  <a:pt x="32280" y="25790"/>
                </a:lnTo>
                <a:lnTo>
                  <a:pt x="32350" y="26090"/>
                </a:lnTo>
                <a:lnTo>
                  <a:pt x="32180" y="26190"/>
                </a:lnTo>
                <a:lnTo>
                  <a:pt x="32120" y="26420"/>
                </a:lnTo>
                <a:lnTo>
                  <a:pt x="31880" y="26650"/>
                </a:lnTo>
                <a:lnTo>
                  <a:pt x="31850" y="26800"/>
                </a:lnTo>
                <a:lnTo>
                  <a:pt x="31860" y="26960"/>
                </a:lnTo>
                <a:lnTo>
                  <a:pt x="31970" y="27050"/>
                </a:lnTo>
                <a:lnTo>
                  <a:pt x="32390" y="27630"/>
                </a:lnTo>
                <a:lnTo>
                  <a:pt x="32520" y="27910"/>
                </a:lnTo>
                <a:lnTo>
                  <a:pt x="32470" y="28320"/>
                </a:lnTo>
                <a:lnTo>
                  <a:pt x="32390" y="28500"/>
                </a:lnTo>
                <a:lnTo>
                  <a:pt x="32240" y="28570"/>
                </a:lnTo>
                <a:lnTo>
                  <a:pt x="31480" y="28000"/>
                </a:lnTo>
                <a:lnTo>
                  <a:pt x="30790" y="27730"/>
                </a:lnTo>
                <a:lnTo>
                  <a:pt x="30590" y="27080"/>
                </a:lnTo>
                <a:lnTo>
                  <a:pt x="30540" y="26800"/>
                </a:lnTo>
                <a:lnTo>
                  <a:pt x="30570" y="2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