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ut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4200" y="12110"/>
                </a:moveTo>
                <a:lnTo>
                  <a:pt x="54770" y="12170"/>
                </a:lnTo>
                <a:lnTo>
                  <a:pt x="56700" y="12380"/>
                </a:lnTo>
                <a:lnTo>
                  <a:pt x="56740" y="12530"/>
                </a:lnTo>
                <a:lnTo>
                  <a:pt x="56970" y="12870"/>
                </a:lnTo>
                <a:lnTo>
                  <a:pt x="57030" y="13040"/>
                </a:lnTo>
                <a:lnTo>
                  <a:pt x="57020" y="13300"/>
                </a:lnTo>
                <a:lnTo>
                  <a:pt x="56180" y="13960"/>
                </a:lnTo>
                <a:lnTo>
                  <a:pt x="55770" y="14120"/>
                </a:lnTo>
                <a:lnTo>
                  <a:pt x="55350" y="14060"/>
                </a:lnTo>
                <a:lnTo>
                  <a:pt x="54750" y="13620"/>
                </a:lnTo>
                <a:lnTo>
                  <a:pt x="54430" y="13040"/>
                </a:lnTo>
                <a:lnTo>
                  <a:pt x="54290" y="12670"/>
                </a:lnTo>
                <a:lnTo>
                  <a:pt x="54200" y="12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